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9" r:id="rId3"/>
    <p:sldId id="283" r:id="rId4"/>
    <p:sldId id="258" r:id="rId5"/>
    <p:sldId id="259" r:id="rId6"/>
    <p:sldId id="264" r:id="rId7"/>
    <p:sldId id="284" r:id="rId8"/>
    <p:sldId id="257" r:id="rId9"/>
    <p:sldId id="265" r:id="rId10"/>
    <p:sldId id="267" r:id="rId11"/>
    <p:sldId id="285" r:id="rId12"/>
    <p:sldId id="269" r:id="rId13"/>
    <p:sldId id="282" r:id="rId14"/>
    <p:sldId id="286" r:id="rId15"/>
    <p:sldId id="261" r:id="rId16"/>
    <p:sldId id="270" r:id="rId17"/>
    <p:sldId id="278" r:id="rId18"/>
    <p:sldId id="277" r:id="rId19"/>
    <p:sldId id="288" r:id="rId20"/>
    <p:sldId id="279" r:id="rId21"/>
    <p:sldId id="280" r:id="rId22"/>
    <p:sldId id="281" r:id="rId23"/>
    <p:sldId id="300" r:id="rId24"/>
    <p:sldId id="301" r:id="rId25"/>
    <p:sldId id="302" r:id="rId26"/>
    <p:sldId id="303" r:id="rId27"/>
    <p:sldId id="304" r:id="rId28"/>
  </p:sldIdLst>
  <p:sldSz cx="9144000" cy="6858000" type="screen4x3"/>
  <p:notesSz cx="6797675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86B6A-C470-6D45-88F4-BC4E27DB8286}" v="1757" dt="2020-11-27T03:32:03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6"/>
    <p:restoredTop sz="91377"/>
  </p:normalViewPr>
  <p:slideViewPr>
    <p:cSldViewPr>
      <p:cViewPr varScale="1">
        <p:scale>
          <a:sx n="100" d="100"/>
          <a:sy n="100" d="100"/>
        </p:scale>
        <p:origin x="6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婷 柴" userId="cc3e45de-2f49-4c89-aeff-00e7b5b5da7e" providerId="ADAL" clId="{29086B6A-C470-6D45-88F4-BC4E27DB8286}"/>
    <pc:docChg chg="undo custSel addSld delSld modSld sldOrd">
      <pc:chgData name="文婷 柴" userId="cc3e45de-2f49-4c89-aeff-00e7b5b5da7e" providerId="ADAL" clId="{29086B6A-C470-6D45-88F4-BC4E27DB8286}" dt="2020-11-27T03:32:07.885" v="4147" actId="14100"/>
      <pc:docMkLst>
        <pc:docMk/>
      </pc:docMkLst>
      <pc:sldChg chg="modSp mod">
        <pc:chgData name="文婷 柴" userId="cc3e45de-2f49-4c89-aeff-00e7b5b5da7e" providerId="ADAL" clId="{29086B6A-C470-6D45-88F4-BC4E27DB8286}" dt="2020-11-24T08:22:33.703" v="948" actId="1076"/>
        <pc:sldMkLst>
          <pc:docMk/>
          <pc:sldMk cId="0" sldId="257"/>
        </pc:sldMkLst>
        <pc:spChg chg="mod">
          <ac:chgData name="文婷 柴" userId="cc3e45de-2f49-4c89-aeff-00e7b5b5da7e" providerId="ADAL" clId="{29086B6A-C470-6D45-88F4-BC4E27DB8286}" dt="2020-11-24T08:22:33.703" v="948" actId="1076"/>
          <ac:spMkLst>
            <pc:docMk/>
            <pc:sldMk cId="0" sldId="257"/>
            <ac:spMk id="2" creationId="{C5D4D9C7-8EB2-1B41-81DA-CC6338175DFA}"/>
          </ac:spMkLst>
        </pc:spChg>
        <pc:spChg chg="mod">
          <ac:chgData name="文婷 柴" userId="cc3e45de-2f49-4c89-aeff-00e7b5b5da7e" providerId="ADAL" clId="{29086B6A-C470-6D45-88F4-BC4E27DB8286}" dt="2020-11-24T08:22:27.279" v="947" actId="1076"/>
          <ac:spMkLst>
            <pc:docMk/>
            <pc:sldMk cId="0" sldId="257"/>
            <ac:spMk id="17" creationId="{00000000-0000-0000-0000-000000000000}"/>
          </ac:spMkLst>
        </pc:spChg>
      </pc:sldChg>
      <pc:sldChg chg="modSp mod">
        <pc:chgData name="文婷 柴" userId="cc3e45de-2f49-4c89-aeff-00e7b5b5da7e" providerId="ADAL" clId="{29086B6A-C470-6D45-88F4-BC4E27DB8286}" dt="2020-11-18T09:33:14.099" v="3" actId="207"/>
        <pc:sldMkLst>
          <pc:docMk/>
          <pc:sldMk cId="1049392363" sldId="258"/>
        </pc:sldMkLst>
        <pc:spChg chg="mod">
          <ac:chgData name="文婷 柴" userId="cc3e45de-2f49-4c89-aeff-00e7b5b5da7e" providerId="ADAL" clId="{29086B6A-C470-6D45-88F4-BC4E27DB8286}" dt="2020-11-18T09:33:14.099" v="3" actId="207"/>
          <ac:spMkLst>
            <pc:docMk/>
            <pc:sldMk cId="1049392363" sldId="258"/>
            <ac:spMk id="4" creationId="{00000000-0000-0000-0000-000000000000}"/>
          </ac:spMkLst>
        </pc:spChg>
      </pc:sldChg>
      <pc:sldChg chg="modSp modAnim">
        <pc:chgData name="文婷 柴" userId="cc3e45de-2f49-4c89-aeff-00e7b5b5da7e" providerId="ADAL" clId="{29086B6A-C470-6D45-88F4-BC4E27DB8286}" dt="2020-11-24T09:53:07.857" v="1405" actId="948"/>
        <pc:sldMkLst>
          <pc:docMk/>
          <pc:sldMk cId="0" sldId="259"/>
        </pc:sldMkLst>
        <pc:spChg chg="mod">
          <ac:chgData name="文婷 柴" userId="cc3e45de-2f49-4c89-aeff-00e7b5b5da7e" providerId="ADAL" clId="{29086B6A-C470-6D45-88F4-BC4E27DB8286}" dt="2020-11-24T09:53:07.857" v="1405" actId="948"/>
          <ac:spMkLst>
            <pc:docMk/>
            <pc:sldMk cId="0" sldId="259"/>
            <ac:spMk id="3" creationId="{00000000-0000-0000-0000-000000000000}"/>
          </ac:spMkLst>
        </pc:spChg>
      </pc:sldChg>
      <pc:sldChg chg="modSp mod ord">
        <pc:chgData name="文婷 柴" userId="cc3e45de-2f49-4c89-aeff-00e7b5b5da7e" providerId="ADAL" clId="{29086B6A-C470-6D45-88F4-BC4E27DB8286}" dt="2020-11-24T13:52:30.163" v="2329" actId="20577"/>
        <pc:sldMkLst>
          <pc:docMk/>
          <pc:sldMk cId="0" sldId="261"/>
        </pc:sldMkLst>
        <pc:spChg chg="mod">
          <ac:chgData name="文婷 柴" userId="cc3e45de-2f49-4c89-aeff-00e7b5b5da7e" providerId="ADAL" clId="{29086B6A-C470-6D45-88F4-BC4E27DB8286}" dt="2020-11-24T13:52:30.163" v="2329" actId="20577"/>
          <ac:spMkLst>
            <pc:docMk/>
            <pc:sldMk cId="0" sldId="261"/>
            <ac:spMk id="4" creationId="{00000000-0000-0000-0000-000000000000}"/>
          </ac:spMkLst>
        </pc:spChg>
        <pc:picChg chg="mod">
          <ac:chgData name="文婷 柴" userId="cc3e45de-2f49-4c89-aeff-00e7b5b5da7e" providerId="ADAL" clId="{29086B6A-C470-6D45-88F4-BC4E27DB8286}" dt="2020-11-24T13:27:52.683" v="2281" actId="1076"/>
          <ac:picMkLst>
            <pc:docMk/>
            <pc:sldMk cId="0" sldId="261"/>
            <ac:picMk id="1026" creationId="{00000000-0000-0000-0000-000000000000}"/>
          </ac:picMkLst>
        </pc:picChg>
      </pc:sldChg>
      <pc:sldChg chg="modSp">
        <pc:chgData name="文婷 柴" userId="cc3e45de-2f49-4c89-aeff-00e7b5b5da7e" providerId="ADAL" clId="{29086B6A-C470-6D45-88F4-BC4E27DB8286}" dt="2020-11-24T08:20:09.924" v="891" actId="255"/>
        <pc:sldMkLst>
          <pc:docMk/>
          <pc:sldMk cId="0" sldId="265"/>
        </pc:sldMkLst>
        <pc:spChg chg="mod">
          <ac:chgData name="文婷 柴" userId="cc3e45de-2f49-4c89-aeff-00e7b5b5da7e" providerId="ADAL" clId="{29086B6A-C470-6D45-88F4-BC4E27DB8286}" dt="2020-11-24T08:20:09.924" v="891" actId="255"/>
          <ac:spMkLst>
            <pc:docMk/>
            <pc:sldMk cId="0" sldId="265"/>
            <ac:spMk id="8195" creationId="{00000000-0000-0000-0000-000000000000}"/>
          </ac:spMkLst>
        </pc:spChg>
      </pc:sldChg>
      <pc:sldChg chg="modSp mod">
        <pc:chgData name="文婷 柴" userId="cc3e45de-2f49-4c89-aeff-00e7b5b5da7e" providerId="ADAL" clId="{29086B6A-C470-6D45-88F4-BC4E27DB8286}" dt="2020-11-24T08:20:44.301" v="893" actId="948"/>
        <pc:sldMkLst>
          <pc:docMk/>
          <pc:sldMk cId="0" sldId="267"/>
        </pc:sldMkLst>
        <pc:spChg chg="mod">
          <ac:chgData name="文婷 柴" userId="cc3e45de-2f49-4c89-aeff-00e7b5b5da7e" providerId="ADAL" clId="{29086B6A-C470-6D45-88F4-BC4E27DB8286}" dt="2020-11-24T08:20:44.301" v="893" actId="948"/>
          <ac:spMkLst>
            <pc:docMk/>
            <pc:sldMk cId="0" sldId="267"/>
            <ac:spMk id="2" creationId="{00000000-0000-0000-0000-000000000000}"/>
          </ac:spMkLst>
        </pc:spChg>
        <pc:spChg chg="mod">
          <ac:chgData name="文婷 柴" userId="cc3e45de-2f49-4c89-aeff-00e7b5b5da7e" providerId="ADAL" clId="{29086B6A-C470-6D45-88F4-BC4E27DB8286}" dt="2020-11-24T08:20:44.301" v="893" actId="948"/>
          <ac:spMkLst>
            <pc:docMk/>
            <pc:sldMk cId="0" sldId="267"/>
            <ac:spMk id="14339" creationId="{00000000-0000-0000-0000-000000000000}"/>
          </ac:spMkLst>
        </pc:spChg>
      </pc:sldChg>
      <pc:sldChg chg="addSp modSp mod">
        <pc:chgData name="文婷 柴" userId="cc3e45de-2f49-4c89-aeff-00e7b5b5da7e" providerId="ADAL" clId="{29086B6A-C470-6D45-88F4-BC4E27DB8286}" dt="2020-11-24T08:21:31.816" v="930" actId="20577"/>
        <pc:sldMkLst>
          <pc:docMk/>
          <pc:sldMk cId="0" sldId="269"/>
        </pc:sldMkLst>
        <pc:spChg chg="add mod">
          <ac:chgData name="文婷 柴" userId="cc3e45de-2f49-4c89-aeff-00e7b5b5da7e" providerId="ADAL" clId="{29086B6A-C470-6D45-88F4-BC4E27DB8286}" dt="2020-11-24T08:21:31.816" v="930" actId="20577"/>
          <ac:spMkLst>
            <pc:docMk/>
            <pc:sldMk cId="0" sldId="269"/>
            <ac:spMk id="2" creationId="{1322B233-7D6C-1E43-907A-C4714ADAA047}"/>
          </ac:spMkLst>
        </pc:spChg>
      </pc:sldChg>
      <pc:sldChg chg="addSp delSp modSp mod delAnim modAnim">
        <pc:chgData name="文婷 柴" userId="cc3e45de-2f49-4c89-aeff-00e7b5b5da7e" providerId="ADAL" clId="{29086B6A-C470-6D45-88F4-BC4E27DB8286}" dt="2020-11-27T01:17:28.069" v="3894" actId="113"/>
        <pc:sldMkLst>
          <pc:docMk/>
          <pc:sldMk cId="0" sldId="270"/>
        </pc:sldMkLst>
        <pc:spChg chg="add mod">
          <ac:chgData name="文婷 柴" userId="cc3e45de-2f49-4c89-aeff-00e7b5b5da7e" providerId="ADAL" clId="{29086B6A-C470-6D45-88F4-BC4E27DB8286}" dt="2020-11-24T13:12:00.040" v="2121" actId="1076"/>
          <ac:spMkLst>
            <pc:docMk/>
            <pc:sldMk cId="0" sldId="270"/>
            <ac:spMk id="2" creationId="{83BE4F23-CBB3-8245-9072-5A80296E27DF}"/>
          </ac:spMkLst>
        </pc:spChg>
        <pc:spChg chg="add del mod">
          <ac:chgData name="文婷 柴" userId="cc3e45de-2f49-4c89-aeff-00e7b5b5da7e" providerId="ADAL" clId="{29086B6A-C470-6D45-88F4-BC4E27DB8286}" dt="2020-11-24T13:11:54.143" v="2119" actId="478"/>
          <ac:spMkLst>
            <pc:docMk/>
            <pc:sldMk cId="0" sldId="270"/>
            <ac:spMk id="3" creationId="{9BFD8290-B67B-A445-8ACC-1E9E4C2CCFB9}"/>
          </ac:spMkLst>
        </pc:spChg>
        <pc:spChg chg="add mod">
          <ac:chgData name="文婷 柴" userId="cc3e45de-2f49-4c89-aeff-00e7b5b5da7e" providerId="ADAL" clId="{29086B6A-C470-6D45-88F4-BC4E27DB8286}" dt="2020-11-27T01:17:28.069" v="3894" actId="113"/>
          <ac:spMkLst>
            <pc:docMk/>
            <pc:sldMk cId="0" sldId="270"/>
            <ac:spMk id="4" creationId="{8D209188-6B64-7B4C-9717-884667663B12}"/>
          </ac:spMkLst>
        </pc:spChg>
        <pc:spChg chg="add mod">
          <ac:chgData name="文婷 柴" userId="cc3e45de-2f49-4c89-aeff-00e7b5b5da7e" providerId="ADAL" clId="{29086B6A-C470-6D45-88F4-BC4E27DB8286}" dt="2020-11-24T13:11:36.695" v="2115" actId="1076"/>
          <ac:spMkLst>
            <pc:docMk/>
            <pc:sldMk cId="0" sldId="270"/>
            <ac:spMk id="5" creationId="{20601C99-9DE9-FC45-893A-ECD1833139F5}"/>
          </ac:spMkLst>
        </pc:spChg>
        <pc:spChg chg="del mod">
          <ac:chgData name="文婷 柴" userId="cc3e45de-2f49-4c89-aeff-00e7b5b5da7e" providerId="ADAL" clId="{29086B6A-C470-6D45-88F4-BC4E27DB8286}" dt="2020-11-24T12:32:51.560" v="1584" actId="478"/>
          <ac:spMkLst>
            <pc:docMk/>
            <pc:sldMk cId="0" sldId="270"/>
            <ac:spMk id="16396" creationId="{00000000-0000-0000-0000-000000000000}"/>
          </ac:spMkLst>
        </pc:spChg>
        <pc:picChg chg="mod">
          <ac:chgData name="文婷 柴" userId="cc3e45de-2f49-4c89-aeff-00e7b5b5da7e" providerId="ADAL" clId="{29086B6A-C470-6D45-88F4-BC4E27DB8286}" dt="2020-11-24T13:11:57.261" v="2120" actId="1076"/>
          <ac:picMkLst>
            <pc:docMk/>
            <pc:sldMk cId="0" sldId="270"/>
            <ac:picMk id="5122" creationId="{00000000-0000-0000-0000-000000000000}"/>
          </ac:picMkLst>
        </pc:picChg>
        <pc:picChg chg="mod">
          <ac:chgData name="文婷 柴" userId="cc3e45de-2f49-4c89-aeff-00e7b5b5da7e" providerId="ADAL" clId="{29086B6A-C470-6D45-88F4-BC4E27DB8286}" dt="2020-11-24T13:11:31.955" v="2114" actId="1076"/>
          <ac:picMkLst>
            <pc:docMk/>
            <pc:sldMk cId="0" sldId="270"/>
            <ac:picMk id="5124" creationId="{00000000-0000-0000-0000-000000000000}"/>
          </ac:picMkLst>
        </pc:picChg>
      </pc:sldChg>
      <pc:sldChg chg="modSp mod modAnim">
        <pc:chgData name="文婷 柴" userId="cc3e45de-2f49-4c89-aeff-00e7b5b5da7e" providerId="ADAL" clId="{29086B6A-C470-6D45-88F4-BC4E27DB8286}" dt="2020-11-26T10:01:26.711" v="3786" actId="20577"/>
        <pc:sldMkLst>
          <pc:docMk/>
          <pc:sldMk cId="0" sldId="277"/>
        </pc:sldMkLst>
        <pc:spChg chg="mod">
          <ac:chgData name="文婷 柴" userId="cc3e45de-2f49-4c89-aeff-00e7b5b5da7e" providerId="ADAL" clId="{29086B6A-C470-6D45-88F4-BC4E27DB8286}" dt="2020-11-26T10:01:26.711" v="3786" actId="20577"/>
          <ac:spMkLst>
            <pc:docMk/>
            <pc:sldMk cId="0" sldId="277"/>
            <ac:spMk id="3" creationId="{00000000-0000-0000-0000-000000000000}"/>
          </ac:spMkLst>
        </pc:spChg>
      </pc:sldChg>
      <pc:sldChg chg="addSp modSp mod ord modClrScheme chgLayout">
        <pc:chgData name="文婷 柴" userId="cc3e45de-2f49-4c89-aeff-00e7b5b5da7e" providerId="ADAL" clId="{29086B6A-C470-6D45-88F4-BC4E27DB8286}" dt="2020-11-27T01:19:26.074" v="3914" actId="20578"/>
        <pc:sldMkLst>
          <pc:docMk/>
          <pc:sldMk cId="0" sldId="278"/>
        </pc:sldMkLst>
        <pc:spChg chg="add mod ord">
          <ac:chgData name="文婷 柴" userId="cc3e45de-2f49-4c89-aeff-00e7b5b5da7e" providerId="ADAL" clId="{29086B6A-C470-6D45-88F4-BC4E27DB8286}" dt="2020-11-24T13:50:21.562" v="2318" actId="1076"/>
          <ac:spMkLst>
            <pc:docMk/>
            <pc:sldMk cId="0" sldId="278"/>
            <ac:spMk id="2" creationId="{3AE6014A-95FA-F845-BA94-A4BE450D3E05}"/>
          </ac:spMkLst>
        </pc:spChg>
        <pc:graphicFrameChg chg="mod modGraphic">
          <ac:chgData name="文婷 柴" userId="cc3e45de-2f49-4c89-aeff-00e7b5b5da7e" providerId="ADAL" clId="{29086B6A-C470-6D45-88F4-BC4E27DB8286}" dt="2020-11-27T01:19:26.074" v="3914" actId="20578"/>
          <ac:graphicFrameMkLst>
            <pc:docMk/>
            <pc:sldMk cId="0" sldId="278"/>
            <ac:graphicFrameMk id="4" creationId="{00000000-0000-0000-0000-000000000000}"/>
          </ac:graphicFrameMkLst>
        </pc:graphicFrameChg>
      </pc:sldChg>
      <pc:sldChg chg="modSp mod modAnim">
        <pc:chgData name="文婷 柴" userId="cc3e45de-2f49-4c89-aeff-00e7b5b5da7e" providerId="ADAL" clId="{29086B6A-C470-6D45-88F4-BC4E27DB8286}" dt="2020-11-27T03:32:07.885" v="4147" actId="14100"/>
        <pc:sldMkLst>
          <pc:docMk/>
          <pc:sldMk cId="0" sldId="279"/>
        </pc:sldMkLst>
        <pc:spChg chg="mod">
          <ac:chgData name="文婷 柴" userId="cc3e45de-2f49-4c89-aeff-00e7b5b5da7e" providerId="ADAL" clId="{29086B6A-C470-6D45-88F4-BC4E27DB8286}" dt="2020-11-24T14:58:46.404" v="2852" actId="20577"/>
          <ac:spMkLst>
            <pc:docMk/>
            <pc:sldMk cId="0" sldId="279"/>
            <ac:spMk id="2" creationId="{00000000-0000-0000-0000-000000000000}"/>
          </ac:spMkLst>
        </pc:spChg>
        <pc:spChg chg="mod">
          <ac:chgData name="文婷 柴" userId="cc3e45de-2f49-4c89-aeff-00e7b5b5da7e" providerId="ADAL" clId="{29086B6A-C470-6D45-88F4-BC4E27DB8286}" dt="2020-11-27T03:32:07.885" v="4147" actId="14100"/>
          <ac:spMkLst>
            <pc:docMk/>
            <pc:sldMk cId="0" sldId="279"/>
            <ac:spMk id="3" creationId="{00000000-0000-0000-0000-000000000000}"/>
          </ac:spMkLst>
        </pc:spChg>
      </pc:sldChg>
      <pc:sldChg chg="modSp mod modAnim">
        <pc:chgData name="文婷 柴" userId="cc3e45de-2f49-4c89-aeff-00e7b5b5da7e" providerId="ADAL" clId="{29086B6A-C470-6D45-88F4-BC4E27DB8286}" dt="2020-11-24T14:58:57.751" v="2862" actId="20577"/>
        <pc:sldMkLst>
          <pc:docMk/>
          <pc:sldMk cId="0" sldId="280"/>
        </pc:sldMkLst>
        <pc:spChg chg="mod">
          <ac:chgData name="文婷 柴" userId="cc3e45de-2f49-4c89-aeff-00e7b5b5da7e" providerId="ADAL" clId="{29086B6A-C470-6D45-88F4-BC4E27DB8286}" dt="2020-11-24T14:58:22.178" v="2842" actId="27636"/>
          <ac:spMkLst>
            <pc:docMk/>
            <pc:sldMk cId="0" sldId="280"/>
            <ac:spMk id="4" creationId="{00000000-0000-0000-0000-000000000000}"/>
          </ac:spMkLst>
        </pc:spChg>
        <pc:spChg chg="mod">
          <ac:chgData name="文婷 柴" userId="cc3e45de-2f49-4c89-aeff-00e7b5b5da7e" providerId="ADAL" clId="{29086B6A-C470-6D45-88F4-BC4E27DB8286}" dt="2020-11-24T14:58:57.751" v="2862" actId="20577"/>
          <ac:spMkLst>
            <pc:docMk/>
            <pc:sldMk cId="0" sldId="280"/>
            <ac:spMk id="5" creationId="{00000000-0000-0000-0000-000000000000}"/>
          </ac:spMkLst>
        </pc:spChg>
      </pc:sldChg>
      <pc:sldChg chg="modSp mod ord">
        <pc:chgData name="文婷 柴" userId="cc3e45de-2f49-4c89-aeff-00e7b5b5da7e" providerId="ADAL" clId="{29086B6A-C470-6D45-88F4-BC4E27DB8286}" dt="2020-11-24T15:25:14.948" v="3727" actId="20578"/>
        <pc:sldMkLst>
          <pc:docMk/>
          <pc:sldMk cId="0" sldId="281"/>
        </pc:sldMkLst>
        <pc:spChg chg="mod">
          <ac:chgData name="文婷 柴" userId="cc3e45de-2f49-4c89-aeff-00e7b5b5da7e" providerId="ADAL" clId="{29086B6A-C470-6D45-88F4-BC4E27DB8286}" dt="2020-11-24T13:08:39.120" v="2098" actId="20577"/>
          <ac:spMkLst>
            <pc:docMk/>
            <pc:sldMk cId="0" sldId="281"/>
            <ac:spMk id="3" creationId="{00000000-0000-0000-0000-000000000000}"/>
          </ac:spMkLst>
        </pc:spChg>
      </pc:sldChg>
      <pc:sldChg chg="addSp modSp mod">
        <pc:chgData name="文婷 柴" userId="cc3e45de-2f49-4c89-aeff-00e7b5b5da7e" providerId="ADAL" clId="{29086B6A-C470-6D45-88F4-BC4E27DB8286}" dt="2020-11-24T12:56:24.193" v="1718" actId="20577"/>
        <pc:sldMkLst>
          <pc:docMk/>
          <pc:sldMk cId="1867539495" sldId="282"/>
        </pc:sldMkLst>
        <pc:spChg chg="add mod">
          <ac:chgData name="文婷 柴" userId="cc3e45de-2f49-4c89-aeff-00e7b5b5da7e" providerId="ADAL" clId="{29086B6A-C470-6D45-88F4-BC4E27DB8286}" dt="2020-11-24T12:56:24.193" v="1718" actId="20577"/>
          <ac:spMkLst>
            <pc:docMk/>
            <pc:sldMk cId="1867539495" sldId="282"/>
            <ac:spMk id="2" creationId="{D941E235-FC37-2A40-917C-29E281CC6820}"/>
          </ac:spMkLst>
        </pc:spChg>
        <pc:picChg chg="mod">
          <ac:chgData name="文婷 柴" userId="cc3e45de-2f49-4c89-aeff-00e7b5b5da7e" providerId="ADAL" clId="{29086B6A-C470-6D45-88F4-BC4E27DB8286}" dt="2020-11-24T12:55:57.341" v="1664" actId="1076"/>
          <ac:picMkLst>
            <pc:docMk/>
            <pc:sldMk cId="1867539495" sldId="282"/>
            <ac:picMk id="3" creationId="{00000000-0000-0000-0000-000000000000}"/>
          </ac:picMkLst>
        </pc:picChg>
      </pc:sldChg>
      <pc:sldChg chg="addSp modSp mod modAnim">
        <pc:chgData name="文婷 柴" userId="cc3e45de-2f49-4c89-aeff-00e7b5b5da7e" providerId="ADAL" clId="{29086B6A-C470-6D45-88F4-BC4E27DB8286}" dt="2020-11-24T08:32:57.586" v="984" actId="113"/>
        <pc:sldMkLst>
          <pc:docMk/>
          <pc:sldMk cId="1766879845" sldId="283"/>
        </pc:sldMkLst>
        <pc:spChg chg="add mod">
          <ac:chgData name="文婷 柴" userId="cc3e45de-2f49-4c89-aeff-00e7b5b5da7e" providerId="ADAL" clId="{29086B6A-C470-6D45-88F4-BC4E27DB8286}" dt="2020-11-24T08:32:57.586" v="984" actId="113"/>
          <ac:spMkLst>
            <pc:docMk/>
            <pc:sldMk cId="1766879845" sldId="283"/>
            <ac:spMk id="2" creationId="{9148E2C2-BEC3-754F-898E-53299B1F679C}"/>
          </ac:spMkLst>
        </pc:spChg>
        <pc:spChg chg="add mod">
          <ac:chgData name="文婷 柴" userId="cc3e45de-2f49-4c89-aeff-00e7b5b5da7e" providerId="ADAL" clId="{29086B6A-C470-6D45-88F4-BC4E27DB8286}" dt="2020-11-18T09:42:49.763" v="152" actId="1076"/>
          <ac:spMkLst>
            <pc:docMk/>
            <pc:sldMk cId="1766879845" sldId="283"/>
            <ac:spMk id="5" creationId="{E90E43EC-F463-8B4B-A358-732FEF3F971E}"/>
          </ac:spMkLst>
        </pc:spChg>
        <pc:spChg chg="add mod">
          <ac:chgData name="文婷 柴" userId="cc3e45de-2f49-4c89-aeff-00e7b5b5da7e" providerId="ADAL" clId="{29086B6A-C470-6D45-88F4-BC4E27DB8286}" dt="2020-11-24T08:30:20.906" v="957" actId="948"/>
          <ac:spMkLst>
            <pc:docMk/>
            <pc:sldMk cId="1766879845" sldId="283"/>
            <ac:spMk id="6" creationId="{7F7EE72A-5008-D640-B825-E312AC20AEA3}"/>
          </ac:spMkLst>
        </pc:spChg>
        <pc:spChg chg="add mod">
          <ac:chgData name="文婷 柴" userId="cc3e45de-2f49-4c89-aeff-00e7b5b5da7e" providerId="ADAL" clId="{29086B6A-C470-6D45-88F4-BC4E27DB8286}" dt="2020-11-18T09:45:17.291" v="446" actId="1076"/>
          <ac:spMkLst>
            <pc:docMk/>
            <pc:sldMk cId="1766879845" sldId="283"/>
            <ac:spMk id="7" creationId="{60544661-12B6-D148-8B47-69D9B1E7C124}"/>
          </ac:spMkLst>
        </pc:spChg>
        <pc:spChg chg="add mod">
          <ac:chgData name="文婷 柴" userId="cc3e45de-2f49-4c89-aeff-00e7b5b5da7e" providerId="ADAL" clId="{29086B6A-C470-6D45-88F4-BC4E27DB8286}" dt="2020-11-18T09:46:39.160" v="452" actId="1076"/>
          <ac:spMkLst>
            <pc:docMk/>
            <pc:sldMk cId="1766879845" sldId="283"/>
            <ac:spMk id="8" creationId="{118591CC-BC27-894D-9577-626ED2403797}"/>
          </ac:spMkLst>
        </pc:spChg>
        <pc:picChg chg="mod">
          <ac:chgData name="文婷 柴" userId="cc3e45de-2f49-4c89-aeff-00e7b5b5da7e" providerId="ADAL" clId="{29086B6A-C470-6D45-88F4-BC4E27DB8286}" dt="2020-11-18T09:40:31.757" v="9" actId="1076"/>
          <ac:picMkLst>
            <pc:docMk/>
            <pc:sldMk cId="1766879845" sldId="283"/>
            <ac:picMk id="3" creationId="{00000000-0000-0000-0000-000000000000}"/>
          </ac:picMkLst>
        </pc:picChg>
        <pc:picChg chg="add mod">
          <ac:chgData name="文婷 柴" userId="cc3e45de-2f49-4c89-aeff-00e7b5b5da7e" providerId="ADAL" clId="{29086B6A-C470-6D45-88F4-BC4E27DB8286}" dt="2020-11-18T09:40:36.471" v="10" actId="1076"/>
          <ac:picMkLst>
            <pc:docMk/>
            <pc:sldMk cId="1766879845" sldId="283"/>
            <ac:picMk id="4" creationId="{DB6436A6-4B25-F54C-8F28-FDEDA9070AD3}"/>
          </ac:picMkLst>
        </pc:picChg>
      </pc:sldChg>
      <pc:sldChg chg="modSp mod">
        <pc:chgData name="文婷 柴" userId="cc3e45de-2f49-4c89-aeff-00e7b5b5da7e" providerId="ADAL" clId="{29086B6A-C470-6D45-88F4-BC4E27DB8286}" dt="2020-11-24T07:30:04.879" v="889" actId="20577"/>
        <pc:sldMkLst>
          <pc:docMk/>
          <pc:sldMk cId="18915234" sldId="284"/>
        </pc:sldMkLst>
        <pc:spChg chg="mod">
          <ac:chgData name="文婷 柴" userId="cc3e45de-2f49-4c89-aeff-00e7b5b5da7e" providerId="ADAL" clId="{29086B6A-C470-6D45-88F4-BC4E27DB8286}" dt="2020-11-24T07:30:04.879" v="889" actId="20577"/>
          <ac:spMkLst>
            <pc:docMk/>
            <pc:sldMk cId="18915234" sldId="284"/>
            <ac:spMk id="3" creationId="{00000000-0000-0000-0000-000000000000}"/>
          </ac:spMkLst>
        </pc:spChg>
      </pc:sldChg>
      <pc:sldChg chg="addSp modSp mod">
        <pc:chgData name="文婷 柴" userId="cc3e45de-2f49-4c89-aeff-00e7b5b5da7e" providerId="ADAL" clId="{29086B6A-C470-6D45-88F4-BC4E27DB8286}" dt="2020-11-24T13:21:55.209" v="2261" actId="20577"/>
        <pc:sldMkLst>
          <pc:docMk/>
          <pc:sldMk cId="226495870" sldId="286"/>
        </pc:sldMkLst>
        <pc:spChg chg="add mod">
          <ac:chgData name="文婷 柴" userId="cc3e45de-2f49-4c89-aeff-00e7b5b5da7e" providerId="ADAL" clId="{29086B6A-C470-6D45-88F4-BC4E27DB8286}" dt="2020-11-24T13:21:55.209" v="2261" actId="20577"/>
          <ac:spMkLst>
            <pc:docMk/>
            <pc:sldMk cId="226495870" sldId="286"/>
            <ac:spMk id="3" creationId="{19E059EC-8FD0-0445-9E54-C252E2929907}"/>
          </ac:spMkLst>
        </pc:spChg>
        <pc:spChg chg="add mod">
          <ac:chgData name="文婷 柴" userId="cc3e45de-2f49-4c89-aeff-00e7b5b5da7e" providerId="ADAL" clId="{29086B6A-C470-6D45-88F4-BC4E27DB8286}" dt="2020-11-24T12:54:37.639" v="1662" actId="1076"/>
          <ac:spMkLst>
            <pc:docMk/>
            <pc:sldMk cId="226495870" sldId="286"/>
            <ac:spMk id="6" creationId="{86CBEDA2-0533-D340-BB4A-144A9ED44525}"/>
          </ac:spMkLst>
        </pc:spChg>
        <pc:picChg chg="mod">
          <ac:chgData name="文婷 柴" userId="cc3e45de-2f49-4c89-aeff-00e7b5b5da7e" providerId="ADAL" clId="{29086B6A-C470-6D45-88F4-BC4E27DB8286}" dt="2020-11-24T12:34:54.051" v="1604" actId="1076"/>
          <ac:picMkLst>
            <pc:docMk/>
            <pc:sldMk cId="226495870" sldId="286"/>
            <ac:picMk id="2" creationId="{00000000-0000-0000-0000-000000000000}"/>
          </ac:picMkLst>
        </pc:picChg>
        <pc:picChg chg="mod">
          <ac:chgData name="文婷 柴" userId="cc3e45de-2f49-4c89-aeff-00e7b5b5da7e" providerId="ADAL" clId="{29086B6A-C470-6D45-88F4-BC4E27DB8286}" dt="2020-11-24T12:54:24.102" v="1660" actId="1076"/>
          <ac:picMkLst>
            <pc:docMk/>
            <pc:sldMk cId="226495870" sldId="286"/>
            <ac:picMk id="4" creationId="{00000000-0000-0000-0000-000000000000}"/>
          </ac:picMkLst>
        </pc:picChg>
        <pc:picChg chg="mod">
          <ac:chgData name="文婷 柴" userId="cc3e45de-2f49-4c89-aeff-00e7b5b5da7e" providerId="ADAL" clId="{29086B6A-C470-6D45-88F4-BC4E27DB8286}" dt="2020-11-24T12:56:35.220" v="1720" actId="1076"/>
          <ac:picMkLst>
            <pc:docMk/>
            <pc:sldMk cId="226495870" sldId="286"/>
            <ac:picMk id="5" creationId="{00000000-0000-0000-0000-000000000000}"/>
          </ac:picMkLst>
        </pc:picChg>
      </pc:sldChg>
      <pc:sldChg chg="addSp modSp new del mod modClrScheme chgLayout">
        <pc:chgData name="文婷 柴" userId="cc3e45de-2f49-4c89-aeff-00e7b5b5da7e" providerId="ADAL" clId="{29086B6A-C470-6D45-88F4-BC4E27DB8286}" dt="2020-11-24T12:33:17.650" v="1603" actId="2696"/>
        <pc:sldMkLst>
          <pc:docMk/>
          <pc:sldMk cId="709496400" sldId="287"/>
        </pc:sldMkLst>
        <pc:spChg chg="add mod">
          <ac:chgData name="文婷 柴" userId="cc3e45de-2f49-4c89-aeff-00e7b5b5da7e" providerId="ADAL" clId="{29086B6A-C470-6D45-88F4-BC4E27DB8286}" dt="2020-11-19T00:43:13.824" v="460" actId="700"/>
          <ac:spMkLst>
            <pc:docMk/>
            <pc:sldMk cId="709496400" sldId="287"/>
            <ac:spMk id="2" creationId="{1A42868E-715C-B14A-82D6-A71038F91D86}"/>
          </ac:spMkLst>
        </pc:spChg>
        <pc:spChg chg="add mod">
          <ac:chgData name="文婷 柴" userId="cc3e45de-2f49-4c89-aeff-00e7b5b5da7e" providerId="ADAL" clId="{29086B6A-C470-6D45-88F4-BC4E27DB8286}" dt="2020-11-19T01:14:48.934" v="618" actId="20577"/>
          <ac:spMkLst>
            <pc:docMk/>
            <pc:sldMk cId="709496400" sldId="287"/>
            <ac:spMk id="3" creationId="{1FE7BDE6-7627-6246-B05B-35F663F8C087}"/>
          </ac:spMkLst>
        </pc:spChg>
      </pc:sldChg>
      <pc:sldChg chg="addSp delSp modSp new mod ord modClrScheme modAnim chgLayout">
        <pc:chgData name="文婷 柴" userId="cc3e45de-2f49-4c89-aeff-00e7b5b5da7e" providerId="ADAL" clId="{29086B6A-C470-6D45-88F4-BC4E27DB8286}" dt="2020-11-27T01:15:16.610" v="3858" actId="1076"/>
        <pc:sldMkLst>
          <pc:docMk/>
          <pc:sldMk cId="3810017410" sldId="288"/>
        </pc:sldMkLst>
        <pc:spChg chg="del mod ord">
          <ac:chgData name="文婷 柴" userId="cc3e45de-2f49-4c89-aeff-00e7b5b5da7e" providerId="ADAL" clId="{29086B6A-C470-6D45-88F4-BC4E27DB8286}" dt="2020-11-24T06:38:32.828" v="821" actId="700"/>
          <ac:spMkLst>
            <pc:docMk/>
            <pc:sldMk cId="3810017410" sldId="288"/>
            <ac:spMk id="2" creationId="{502194FD-9587-B14A-AD94-8C74AC5C2D72}"/>
          </ac:spMkLst>
        </pc:spChg>
        <pc:spChg chg="add mod">
          <ac:chgData name="文婷 柴" userId="cc3e45de-2f49-4c89-aeff-00e7b5b5da7e" providerId="ADAL" clId="{29086B6A-C470-6D45-88F4-BC4E27DB8286}" dt="2020-11-27T01:15:16.610" v="3858" actId="1076"/>
          <ac:spMkLst>
            <pc:docMk/>
            <pc:sldMk cId="3810017410" sldId="288"/>
            <ac:spMk id="2" creationId="{DC17D758-9E18-524E-B369-0B3E675C042F}"/>
          </ac:spMkLst>
        </pc:spChg>
        <pc:spChg chg="del">
          <ac:chgData name="文婷 柴" userId="cc3e45de-2f49-4c89-aeff-00e7b5b5da7e" providerId="ADAL" clId="{29086B6A-C470-6D45-88F4-BC4E27DB8286}" dt="2020-11-24T06:38:32.828" v="821" actId="700"/>
          <ac:spMkLst>
            <pc:docMk/>
            <pc:sldMk cId="3810017410" sldId="288"/>
            <ac:spMk id="3" creationId="{D6CB958A-64FB-FF47-B5BA-F601D8B11FD3}"/>
          </ac:spMkLst>
        </pc:spChg>
        <pc:spChg chg="add mod ord">
          <ac:chgData name="文婷 柴" userId="cc3e45de-2f49-4c89-aeff-00e7b5b5da7e" providerId="ADAL" clId="{29086B6A-C470-6D45-88F4-BC4E27DB8286}" dt="2020-11-24T15:08:19.504" v="3085" actId="20577"/>
          <ac:spMkLst>
            <pc:docMk/>
            <pc:sldMk cId="3810017410" sldId="288"/>
            <ac:spMk id="4" creationId="{96120F5B-A444-884F-8B31-29C8FC448C9B}"/>
          </ac:spMkLst>
        </pc:spChg>
        <pc:spChg chg="add mod">
          <ac:chgData name="文婷 柴" userId="cc3e45de-2f49-4c89-aeff-00e7b5b5da7e" providerId="ADAL" clId="{29086B6A-C470-6D45-88F4-BC4E27DB8286}" dt="2020-11-24T14:07:23.267" v="2720" actId="1076"/>
          <ac:spMkLst>
            <pc:docMk/>
            <pc:sldMk cId="3810017410" sldId="288"/>
            <ac:spMk id="13" creationId="{E3397118-609B-394B-B31C-DC0F3D263EF6}"/>
          </ac:spMkLst>
        </pc:spChg>
        <pc:spChg chg="add del mod">
          <ac:chgData name="文婷 柴" userId="cc3e45de-2f49-4c89-aeff-00e7b5b5da7e" providerId="ADAL" clId="{29086B6A-C470-6D45-88F4-BC4E27DB8286}" dt="2020-11-24T14:08:27.305" v="2740" actId="478"/>
          <ac:spMkLst>
            <pc:docMk/>
            <pc:sldMk cId="3810017410" sldId="288"/>
            <ac:spMk id="19" creationId="{5FD4CF1C-9534-7042-8B8B-04043E2E2070}"/>
          </ac:spMkLst>
        </pc:spChg>
        <pc:spChg chg="add mod">
          <ac:chgData name="文婷 柴" userId="cc3e45de-2f49-4c89-aeff-00e7b5b5da7e" providerId="ADAL" clId="{29086B6A-C470-6D45-88F4-BC4E27DB8286}" dt="2020-11-24T14:08:23.699" v="2739" actId="1076"/>
          <ac:spMkLst>
            <pc:docMk/>
            <pc:sldMk cId="3810017410" sldId="288"/>
            <ac:spMk id="23" creationId="{5056D657-9507-4440-92C4-1A064B84B0C7}"/>
          </ac:spMkLst>
        </pc:spChg>
        <pc:spChg chg="add mod">
          <ac:chgData name="文婷 柴" userId="cc3e45de-2f49-4c89-aeff-00e7b5b5da7e" providerId="ADAL" clId="{29086B6A-C470-6D45-88F4-BC4E27DB8286}" dt="2020-11-24T15:23:30.328" v="3713" actId="1076"/>
          <ac:spMkLst>
            <pc:docMk/>
            <pc:sldMk cId="3810017410" sldId="288"/>
            <ac:spMk id="25" creationId="{D92B972B-FABA-894F-9B19-418B69ABFE7E}"/>
          </ac:spMkLst>
        </pc:spChg>
        <pc:spChg chg="add mod">
          <ac:chgData name="文婷 柴" userId="cc3e45de-2f49-4c89-aeff-00e7b5b5da7e" providerId="ADAL" clId="{29086B6A-C470-6D45-88F4-BC4E27DB8286}" dt="2020-11-24T15:24:25.780" v="3721" actId="20577"/>
          <ac:spMkLst>
            <pc:docMk/>
            <pc:sldMk cId="3810017410" sldId="288"/>
            <ac:spMk id="28" creationId="{E14BC571-B6C8-E74A-89CD-BDAF43F8800B}"/>
          </ac:spMkLst>
        </pc:spChg>
        <pc:spChg chg="add mod">
          <ac:chgData name="文婷 柴" userId="cc3e45de-2f49-4c89-aeff-00e7b5b5da7e" providerId="ADAL" clId="{29086B6A-C470-6D45-88F4-BC4E27DB8286}" dt="2020-11-24T15:22:44.333" v="3705" actId="1076"/>
          <ac:spMkLst>
            <pc:docMk/>
            <pc:sldMk cId="3810017410" sldId="288"/>
            <ac:spMk id="33" creationId="{144AABD1-CD5E-2247-8839-BA3AC429D132}"/>
          </ac:spMkLst>
        </pc:spChg>
        <pc:picChg chg="add mod modCrop">
          <ac:chgData name="文婷 柴" userId="cc3e45de-2f49-4c89-aeff-00e7b5b5da7e" providerId="ADAL" clId="{29086B6A-C470-6D45-88F4-BC4E27DB8286}" dt="2020-11-24T15:23:26.293" v="3712" actId="1076"/>
          <ac:picMkLst>
            <pc:docMk/>
            <pc:sldMk cId="3810017410" sldId="288"/>
            <ac:picMk id="6" creationId="{BBBF1409-5732-D44A-A8F1-097C8E5B1CA7}"/>
          </ac:picMkLst>
        </pc:picChg>
        <pc:picChg chg="add mod">
          <ac:chgData name="文婷 柴" userId="cc3e45de-2f49-4c89-aeff-00e7b5b5da7e" providerId="ADAL" clId="{29086B6A-C470-6D45-88F4-BC4E27DB8286}" dt="2020-11-24T15:05:45.301" v="3020" actId="14100"/>
          <ac:picMkLst>
            <pc:docMk/>
            <pc:sldMk cId="3810017410" sldId="288"/>
            <ac:picMk id="8" creationId="{7C195298-49EB-8540-8138-84BEF95502F8}"/>
          </ac:picMkLst>
        </pc:picChg>
        <pc:picChg chg="add mod modCrop">
          <ac:chgData name="文婷 柴" userId="cc3e45de-2f49-4c89-aeff-00e7b5b5da7e" providerId="ADAL" clId="{29086B6A-C470-6D45-88F4-BC4E27DB8286}" dt="2020-11-24T15:08:02.181" v="3044" actId="1076"/>
          <ac:picMkLst>
            <pc:docMk/>
            <pc:sldMk cId="3810017410" sldId="288"/>
            <ac:picMk id="27" creationId="{7E5D8EB0-FC85-854E-A80A-E762A0CAACD5}"/>
          </ac:picMkLst>
        </pc:picChg>
        <pc:picChg chg="add mod modCrop">
          <ac:chgData name="文婷 柴" userId="cc3e45de-2f49-4c89-aeff-00e7b5b5da7e" providerId="ADAL" clId="{29086B6A-C470-6D45-88F4-BC4E27DB8286}" dt="2020-11-24T15:22:44.333" v="3705" actId="1076"/>
          <ac:picMkLst>
            <pc:docMk/>
            <pc:sldMk cId="3810017410" sldId="288"/>
            <ac:picMk id="32" creationId="{3B3F9B2F-FA3E-3946-9FD9-5EFF60A1BA90}"/>
          </ac:picMkLst>
        </pc:picChg>
        <pc:picChg chg="add mod modCrop">
          <ac:chgData name="文婷 柴" userId="cc3e45de-2f49-4c89-aeff-00e7b5b5da7e" providerId="ADAL" clId="{29086B6A-C470-6D45-88F4-BC4E27DB8286}" dt="2020-11-27T01:15:11.324" v="3857" actId="1076"/>
          <ac:picMkLst>
            <pc:docMk/>
            <pc:sldMk cId="3810017410" sldId="288"/>
            <ac:picMk id="35" creationId="{CC27A589-F1A4-BB4D-9672-73F9A9EAE429}"/>
          </ac:picMkLst>
        </pc:picChg>
        <pc:cxnChg chg="add mod">
          <ac:chgData name="文婷 柴" userId="cc3e45de-2f49-4c89-aeff-00e7b5b5da7e" providerId="ADAL" clId="{29086B6A-C470-6D45-88F4-BC4E27DB8286}" dt="2020-11-24T14:07:17.406" v="2719" actId="14100"/>
          <ac:cxnSpMkLst>
            <pc:docMk/>
            <pc:sldMk cId="3810017410" sldId="288"/>
            <ac:cxnSpMk id="10" creationId="{83D9083A-9CCE-F846-B54D-8824616D9675}"/>
          </ac:cxnSpMkLst>
        </pc:cxnChg>
        <pc:cxnChg chg="add mod">
          <ac:chgData name="文婷 柴" userId="cc3e45de-2f49-4c89-aeff-00e7b5b5da7e" providerId="ADAL" clId="{29086B6A-C470-6D45-88F4-BC4E27DB8286}" dt="2020-11-24T14:07:08.994" v="2717" actId="14100"/>
          <ac:cxnSpMkLst>
            <pc:docMk/>
            <pc:sldMk cId="3810017410" sldId="288"/>
            <ac:cxnSpMk id="12" creationId="{1E738D78-B358-9C41-B971-6F52A9D8D81F}"/>
          </ac:cxnSpMkLst>
        </pc:cxnChg>
        <pc:cxnChg chg="add mod">
          <ac:chgData name="文婷 柴" userId="cc3e45de-2f49-4c89-aeff-00e7b5b5da7e" providerId="ADAL" clId="{29086B6A-C470-6D45-88F4-BC4E27DB8286}" dt="2020-11-24T15:05:51.401" v="3021" actId="14100"/>
          <ac:cxnSpMkLst>
            <pc:docMk/>
            <pc:sldMk cId="3810017410" sldId="288"/>
            <ac:cxnSpMk id="18" creationId="{C602223D-34F5-D648-B370-6A11D011E286}"/>
          </ac:cxnSpMkLst>
        </pc:cxnChg>
        <pc:cxnChg chg="add mod">
          <ac:chgData name="文婷 柴" userId="cc3e45de-2f49-4c89-aeff-00e7b5b5da7e" providerId="ADAL" clId="{29086B6A-C470-6D45-88F4-BC4E27DB8286}" dt="2020-11-24T15:06:00.099" v="3023" actId="14100"/>
          <ac:cxnSpMkLst>
            <pc:docMk/>
            <pc:sldMk cId="3810017410" sldId="288"/>
            <ac:cxnSpMk id="21" creationId="{FEFCA96D-3768-9D41-A454-BF0FC2664B96}"/>
          </ac:cxnSpMkLst>
        </pc:cxnChg>
      </pc:sldChg>
      <pc:sldChg chg="modSp new mod">
        <pc:chgData name="文婷 柴" userId="cc3e45de-2f49-4c89-aeff-00e7b5b5da7e" providerId="ADAL" clId="{29086B6A-C470-6D45-88F4-BC4E27DB8286}" dt="2020-11-27T02:01:32.235" v="4020" actId="27636"/>
        <pc:sldMkLst>
          <pc:docMk/>
          <pc:sldMk cId="2075746226" sldId="289"/>
        </pc:sldMkLst>
        <pc:spChg chg="mod">
          <ac:chgData name="文婷 柴" userId="cc3e45de-2f49-4c89-aeff-00e7b5b5da7e" providerId="ADAL" clId="{29086B6A-C470-6D45-88F4-BC4E27DB8286}" dt="2020-11-24T08:34:26.777" v="1004" actId="20577"/>
          <ac:spMkLst>
            <pc:docMk/>
            <pc:sldMk cId="2075746226" sldId="289"/>
            <ac:spMk id="2" creationId="{4BD2B279-213F-5144-B46F-FEA3A91EBA8F}"/>
          </ac:spMkLst>
        </pc:spChg>
        <pc:spChg chg="mod">
          <ac:chgData name="文婷 柴" userId="cc3e45de-2f49-4c89-aeff-00e7b5b5da7e" providerId="ADAL" clId="{29086B6A-C470-6D45-88F4-BC4E27DB8286}" dt="2020-11-27T02:01:32.235" v="4020" actId="27636"/>
          <ac:spMkLst>
            <pc:docMk/>
            <pc:sldMk cId="2075746226" sldId="289"/>
            <ac:spMk id="3" creationId="{D19D89A7-527D-3D4D-A5E1-79D38CAD1AA1}"/>
          </ac:spMkLst>
        </pc:spChg>
      </pc:sldChg>
      <pc:sldChg chg="modSp new del mod ord">
        <pc:chgData name="文婷 柴" userId="cc3e45de-2f49-4c89-aeff-00e7b5b5da7e" providerId="ADAL" clId="{29086B6A-C470-6D45-88F4-BC4E27DB8286}" dt="2020-11-27T03:30:05.161" v="4022" actId="2696"/>
        <pc:sldMkLst>
          <pc:docMk/>
          <pc:sldMk cId="3824390847" sldId="290"/>
        </pc:sldMkLst>
        <pc:spChg chg="mod">
          <ac:chgData name="文婷 柴" userId="cc3e45de-2f49-4c89-aeff-00e7b5b5da7e" providerId="ADAL" clId="{29086B6A-C470-6D45-88F4-BC4E27DB8286}" dt="2020-11-24T15:01:13.348" v="2873" actId="27636"/>
          <ac:spMkLst>
            <pc:docMk/>
            <pc:sldMk cId="3824390847" sldId="290"/>
            <ac:spMk id="2" creationId="{58863845-F109-7948-A9C9-E99C2BF8DA9C}"/>
          </ac:spMkLst>
        </pc:spChg>
      </pc:sldChg>
      <pc:sldChg chg="add">
        <pc:chgData name="文婷 柴" userId="cc3e45de-2f49-4c89-aeff-00e7b5b5da7e" providerId="ADAL" clId="{29086B6A-C470-6D45-88F4-BC4E27DB8286}" dt="2020-11-27T03:30:01.951" v="4021"/>
        <pc:sldMkLst>
          <pc:docMk/>
          <pc:sldMk cId="416448957" sldId="300"/>
        </pc:sldMkLst>
      </pc:sldChg>
      <pc:sldChg chg="add">
        <pc:chgData name="文婷 柴" userId="cc3e45de-2f49-4c89-aeff-00e7b5b5da7e" providerId="ADAL" clId="{29086B6A-C470-6D45-88F4-BC4E27DB8286}" dt="2020-11-27T03:30:01.951" v="4021"/>
        <pc:sldMkLst>
          <pc:docMk/>
          <pc:sldMk cId="107335766" sldId="301"/>
        </pc:sldMkLst>
      </pc:sldChg>
      <pc:sldChg chg="add">
        <pc:chgData name="文婷 柴" userId="cc3e45de-2f49-4c89-aeff-00e7b5b5da7e" providerId="ADAL" clId="{29086B6A-C470-6D45-88F4-BC4E27DB8286}" dt="2020-11-27T03:30:01.951" v="4021"/>
        <pc:sldMkLst>
          <pc:docMk/>
          <pc:sldMk cId="3463395531" sldId="302"/>
        </pc:sldMkLst>
      </pc:sldChg>
      <pc:sldChg chg="add">
        <pc:chgData name="文婷 柴" userId="cc3e45de-2f49-4c89-aeff-00e7b5b5da7e" providerId="ADAL" clId="{29086B6A-C470-6D45-88F4-BC4E27DB8286}" dt="2020-11-27T03:30:01.951" v="4021"/>
        <pc:sldMkLst>
          <pc:docMk/>
          <pc:sldMk cId="830969636" sldId="303"/>
        </pc:sldMkLst>
      </pc:sldChg>
      <pc:sldChg chg="add">
        <pc:chgData name="文婷 柴" userId="cc3e45de-2f49-4c89-aeff-00e7b5b5da7e" providerId="ADAL" clId="{29086B6A-C470-6D45-88F4-BC4E27DB8286}" dt="2020-11-27T03:30:01.951" v="4021"/>
        <pc:sldMkLst>
          <pc:docMk/>
          <pc:sldMk cId="4177729113" sldId="30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3785F0-92AF-4D59-A500-7ECBB2328971}" type="doc">
      <dgm:prSet loTypeId="urn:microsoft.com/office/officeart/2005/8/layout/process5" loCatId="process" qsTypeId="urn:microsoft.com/office/officeart/2005/8/quickstyle/3d3" qsCatId="3D" csTypeId="urn:microsoft.com/office/officeart/2005/8/colors/colorful1#2" csCatId="colorful" phldr="1"/>
      <dgm:spPr/>
      <dgm:t>
        <a:bodyPr/>
        <a:lstStyle/>
        <a:p>
          <a:endParaRPr lang="zh-CN" altLang="en-US"/>
        </a:p>
      </dgm:t>
    </dgm:pt>
    <dgm:pt modelId="{FBB86770-3630-4328-8863-F1DEB729F494}">
      <dgm:prSet phldrT="[文本]" custT="1"/>
      <dgm:spPr/>
      <dgm:t>
        <a:bodyPr/>
        <a:lstStyle/>
        <a:p>
          <a:r>
            <a:rPr lang="en-US" altLang="zh-CN" sz="2400" dirty="0"/>
            <a:t>Step 1</a:t>
          </a:r>
          <a:endParaRPr lang="zh-CN" altLang="en-US" sz="2400" dirty="0"/>
        </a:p>
      </dgm:t>
    </dgm:pt>
    <dgm:pt modelId="{D55A50BF-F38B-4760-8BD8-6F56C3998E7B}" type="parTrans" cxnId="{780FD22B-D502-484E-BB4A-1A470AD62735}">
      <dgm:prSet/>
      <dgm:spPr/>
      <dgm:t>
        <a:bodyPr/>
        <a:lstStyle/>
        <a:p>
          <a:endParaRPr lang="zh-CN" altLang="en-US" sz="2400"/>
        </a:p>
      </dgm:t>
    </dgm:pt>
    <dgm:pt modelId="{043553DB-40D1-4332-BC97-780D49C3EFC8}" type="sibTrans" cxnId="{780FD22B-D502-484E-BB4A-1A470AD62735}">
      <dgm:prSet/>
      <dgm:spPr/>
      <dgm:t>
        <a:bodyPr/>
        <a:lstStyle/>
        <a:p>
          <a:endParaRPr lang="zh-CN" altLang="en-US" sz="2400"/>
        </a:p>
      </dgm:t>
    </dgm:pt>
    <dgm:pt modelId="{2B0A61D7-5731-47A3-9A92-AA4640DBF20A}">
      <dgm:prSet phldrT="[文本]" custT="1"/>
      <dgm:spPr/>
      <dgm:t>
        <a:bodyPr/>
        <a:lstStyle/>
        <a:p>
          <a:r>
            <a:rPr lang="en-US" altLang="zh-CN" sz="2400" dirty="0"/>
            <a:t>Find a </a:t>
          </a:r>
          <a:r>
            <a:rPr lang="en-US" altLang="zh-CN" sz="2400" b="1" dirty="0">
              <a:solidFill>
                <a:schemeClr val="tx1"/>
              </a:solidFill>
            </a:rPr>
            <a:t>problem</a:t>
          </a:r>
          <a:r>
            <a:rPr lang="en-US" altLang="zh-CN" sz="2400" dirty="0"/>
            <a:t> you need to solve</a:t>
          </a:r>
          <a:endParaRPr lang="zh-CN" altLang="en-US" sz="2400" dirty="0"/>
        </a:p>
      </dgm:t>
    </dgm:pt>
    <dgm:pt modelId="{4D765A93-3934-45B8-8714-E419CCCD61BD}" type="parTrans" cxnId="{72AE266F-1538-4885-8790-3EED05CB4E1C}">
      <dgm:prSet/>
      <dgm:spPr/>
      <dgm:t>
        <a:bodyPr/>
        <a:lstStyle/>
        <a:p>
          <a:endParaRPr lang="zh-CN" altLang="en-US" sz="2400"/>
        </a:p>
      </dgm:t>
    </dgm:pt>
    <dgm:pt modelId="{8C11087F-EC8D-4EBF-978E-EA579403B221}" type="sibTrans" cxnId="{72AE266F-1538-4885-8790-3EED05CB4E1C}">
      <dgm:prSet/>
      <dgm:spPr/>
      <dgm:t>
        <a:bodyPr/>
        <a:lstStyle/>
        <a:p>
          <a:endParaRPr lang="zh-CN" altLang="en-US" sz="2400"/>
        </a:p>
      </dgm:t>
    </dgm:pt>
    <dgm:pt modelId="{BEF1E53F-0E74-492B-B1E9-1611B1213F7A}">
      <dgm:prSet phldrT="[文本]" custT="1"/>
      <dgm:spPr/>
      <dgm:t>
        <a:bodyPr/>
        <a:lstStyle/>
        <a:p>
          <a:r>
            <a:rPr lang="en-US" altLang="zh-CN" sz="2400" dirty="0"/>
            <a:t>Step 2</a:t>
          </a:r>
          <a:endParaRPr lang="zh-CN" altLang="en-US" sz="2400" dirty="0"/>
        </a:p>
      </dgm:t>
    </dgm:pt>
    <dgm:pt modelId="{527EAA21-BBA4-4D06-8E91-0282794138F7}" type="parTrans" cxnId="{1D8CCA84-EC9A-4BE7-8F11-C2DA0568772D}">
      <dgm:prSet/>
      <dgm:spPr/>
      <dgm:t>
        <a:bodyPr/>
        <a:lstStyle/>
        <a:p>
          <a:endParaRPr lang="zh-CN" altLang="en-US" sz="2400"/>
        </a:p>
      </dgm:t>
    </dgm:pt>
    <dgm:pt modelId="{299532F4-3F5F-422A-BA3D-E06FD4B8BC61}" type="sibTrans" cxnId="{1D8CCA84-EC9A-4BE7-8F11-C2DA0568772D}">
      <dgm:prSet/>
      <dgm:spPr/>
      <dgm:t>
        <a:bodyPr/>
        <a:lstStyle/>
        <a:p>
          <a:endParaRPr lang="zh-CN" altLang="en-US" sz="2400"/>
        </a:p>
      </dgm:t>
    </dgm:pt>
    <dgm:pt modelId="{6E265F4A-16AB-4E96-9F46-5C3793064D40}">
      <dgm:prSet phldrT="[文本]" custT="1"/>
      <dgm:spPr/>
      <dgm:t>
        <a:bodyPr/>
        <a:lstStyle/>
        <a:p>
          <a:r>
            <a:rPr lang="en-US" altLang="zh-CN" sz="2400" dirty="0"/>
            <a:t>Put forward a </a:t>
          </a:r>
          <a:r>
            <a:rPr lang="en-US" altLang="zh-CN" sz="2400" b="1" dirty="0">
              <a:solidFill>
                <a:schemeClr val="tx1"/>
              </a:solidFill>
            </a:rPr>
            <a:t>hypothesis</a:t>
          </a:r>
          <a:endParaRPr lang="zh-CN" altLang="en-US" sz="2400" b="1" dirty="0">
            <a:solidFill>
              <a:schemeClr val="tx1"/>
            </a:solidFill>
          </a:endParaRPr>
        </a:p>
      </dgm:t>
    </dgm:pt>
    <dgm:pt modelId="{48EE8D19-5FC7-4135-A30C-A933A72A490F}" type="parTrans" cxnId="{653AB202-D4F4-4C72-8B30-1DCB58074523}">
      <dgm:prSet/>
      <dgm:spPr/>
      <dgm:t>
        <a:bodyPr/>
        <a:lstStyle/>
        <a:p>
          <a:endParaRPr lang="zh-CN" altLang="en-US" sz="2400"/>
        </a:p>
      </dgm:t>
    </dgm:pt>
    <dgm:pt modelId="{C715AB65-66CE-40BC-819E-9E5394FB2C27}" type="sibTrans" cxnId="{653AB202-D4F4-4C72-8B30-1DCB58074523}">
      <dgm:prSet/>
      <dgm:spPr/>
      <dgm:t>
        <a:bodyPr/>
        <a:lstStyle/>
        <a:p>
          <a:endParaRPr lang="zh-CN" altLang="en-US" sz="2400"/>
        </a:p>
      </dgm:t>
    </dgm:pt>
    <dgm:pt modelId="{61DCA0A7-5D6C-479F-8244-FAEB848A53A9}">
      <dgm:prSet phldrT="[文本]" custT="1"/>
      <dgm:spPr/>
      <dgm:t>
        <a:bodyPr/>
        <a:lstStyle/>
        <a:p>
          <a:r>
            <a:rPr lang="en-US" altLang="zh-CN" sz="2000" dirty="0"/>
            <a:t>Step 3</a:t>
          </a:r>
          <a:endParaRPr lang="zh-CN" altLang="en-US" sz="2000" dirty="0"/>
        </a:p>
      </dgm:t>
    </dgm:pt>
    <dgm:pt modelId="{F4F44CA1-200A-4243-8895-B92506841E3F}" type="parTrans" cxnId="{2DB14640-F1E5-4A36-8241-D6038866EB43}">
      <dgm:prSet/>
      <dgm:spPr/>
      <dgm:t>
        <a:bodyPr/>
        <a:lstStyle/>
        <a:p>
          <a:endParaRPr lang="zh-CN" altLang="en-US" sz="2400"/>
        </a:p>
      </dgm:t>
    </dgm:pt>
    <dgm:pt modelId="{89A2D163-B70E-44AA-80BA-EC32B4AF5DC1}" type="sibTrans" cxnId="{2DB14640-F1E5-4A36-8241-D6038866EB43}">
      <dgm:prSet/>
      <dgm:spPr/>
      <dgm:t>
        <a:bodyPr/>
        <a:lstStyle/>
        <a:p>
          <a:endParaRPr lang="zh-CN" altLang="en-US" sz="2400"/>
        </a:p>
      </dgm:t>
    </dgm:pt>
    <dgm:pt modelId="{EAA9EA75-1385-459B-B0A8-F20F4C43E4BF}">
      <dgm:prSet phldrT="[文本]" custT="1"/>
      <dgm:spPr/>
      <dgm:t>
        <a:bodyPr/>
        <a:lstStyle/>
        <a:p>
          <a:r>
            <a:rPr lang="en-US" altLang="zh-CN" sz="2000" dirty="0"/>
            <a:t>Make a </a:t>
          </a:r>
          <a:r>
            <a:rPr lang="en-US" altLang="zh-CN" sz="2000" b="1" dirty="0">
              <a:solidFill>
                <a:schemeClr val="tx1"/>
              </a:solidFill>
            </a:rPr>
            <a:t>plan</a:t>
          </a:r>
          <a:r>
            <a:rPr lang="en-US" altLang="zh-CN" sz="2000" dirty="0"/>
            <a:t> (consider</a:t>
          </a:r>
          <a:r>
            <a:rPr lang="zh-CN" altLang="en-US" sz="2000" dirty="0"/>
            <a:t> </a:t>
          </a:r>
          <a:r>
            <a:rPr lang="en-US" altLang="zh-CN" sz="2000" b="0" dirty="0">
              <a:solidFill>
                <a:schemeClr val="tx1"/>
              </a:solidFill>
              <a:highlight>
                <a:srgbClr val="00FFFF"/>
              </a:highlight>
            </a:rPr>
            <a:t>independent</a:t>
          </a:r>
          <a:r>
            <a:rPr lang="en-US" altLang="zh-CN" sz="2000" dirty="0">
              <a:solidFill>
                <a:schemeClr val="tx1"/>
              </a:solidFill>
            </a:rPr>
            <a:t> </a:t>
          </a:r>
          <a:r>
            <a:rPr lang="en-US" altLang="zh-CN" sz="2000" dirty="0"/>
            <a:t>and </a:t>
          </a:r>
          <a:r>
            <a:rPr lang="en-US" altLang="zh-CN" sz="2000" dirty="0">
              <a:solidFill>
                <a:schemeClr val="tx1"/>
              </a:solidFill>
              <a:highlight>
                <a:srgbClr val="00FFFF"/>
              </a:highlight>
            </a:rPr>
            <a:t>dependent variables</a:t>
          </a:r>
          <a:r>
            <a:rPr lang="en-US" altLang="zh-CN" sz="2000" dirty="0"/>
            <a:t>, </a:t>
          </a:r>
          <a:r>
            <a:rPr lang="en-US" altLang="zh-CN" sz="2000" dirty="0">
              <a:solidFill>
                <a:schemeClr val="tx1"/>
              </a:solidFill>
              <a:highlight>
                <a:srgbClr val="00FFFF"/>
              </a:highlight>
            </a:rPr>
            <a:t>controlled variables</a:t>
          </a:r>
          <a:r>
            <a:rPr lang="en-US" altLang="zh-CN" sz="2000" dirty="0"/>
            <a:t>, list of materials and apparatus, how</a:t>
          </a:r>
          <a:r>
            <a:rPr lang="zh-CN" altLang="en-US" sz="2000" dirty="0"/>
            <a:t> </a:t>
          </a:r>
          <a:r>
            <a:rPr lang="en-US" altLang="zh-CN" sz="2000" dirty="0"/>
            <a:t>should you record the data,</a:t>
          </a:r>
          <a:r>
            <a:rPr lang="zh-CN" altLang="en-US" sz="2000" dirty="0"/>
            <a:t> </a:t>
          </a:r>
          <a:r>
            <a:rPr lang="en-US" altLang="zh-CN" sz="2000" dirty="0"/>
            <a:t>design</a:t>
          </a:r>
          <a:r>
            <a:rPr lang="zh-CN" altLang="en-US" sz="2000" dirty="0"/>
            <a:t> </a:t>
          </a:r>
          <a:r>
            <a:rPr lang="en-US" altLang="zh-CN" sz="2000" dirty="0"/>
            <a:t>a</a:t>
          </a:r>
          <a:r>
            <a:rPr lang="zh-CN" altLang="en-US" sz="2000" dirty="0"/>
            <a:t> </a:t>
          </a:r>
          <a:r>
            <a:rPr lang="en-US" altLang="zh-CN" sz="2000" dirty="0"/>
            <a:t>results</a:t>
          </a:r>
          <a:r>
            <a:rPr lang="zh-CN" altLang="en-US" sz="2000" dirty="0"/>
            <a:t> </a:t>
          </a:r>
          <a:r>
            <a:rPr lang="en-US" altLang="zh-CN" sz="2000" dirty="0"/>
            <a:t>table)</a:t>
          </a:r>
          <a:endParaRPr lang="zh-CN" altLang="en-US" sz="2000" dirty="0"/>
        </a:p>
      </dgm:t>
    </dgm:pt>
    <dgm:pt modelId="{D5CBE88C-D36D-4DC5-A290-2AA383A7CED6}" type="parTrans" cxnId="{B8FAF742-E58F-498F-930C-B5A6DBDEE1EA}">
      <dgm:prSet/>
      <dgm:spPr/>
      <dgm:t>
        <a:bodyPr/>
        <a:lstStyle/>
        <a:p>
          <a:endParaRPr lang="zh-CN" altLang="en-US" sz="2400"/>
        </a:p>
      </dgm:t>
    </dgm:pt>
    <dgm:pt modelId="{17B93256-3355-41FE-B87D-663B3455FFC0}" type="sibTrans" cxnId="{B8FAF742-E58F-498F-930C-B5A6DBDEE1EA}">
      <dgm:prSet/>
      <dgm:spPr/>
      <dgm:t>
        <a:bodyPr/>
        <a:lstStyle/>
        <a:p>
          <a:endParaRPr lang="zh-CN" altLang="en-US" sz="2400"/>
        </a:p>
      </dgm:t>
    </dgm:pt>
    <dgm:pt modelId="{346517C3-10D1-4BF6-9C81-8E97069449AC}">
      <dgm:prSet custT="1"/>
      <dgm:spPr/>
      <dgm:t>
        <a:bodyPr/>
        <a:lstStyle/>
        <a:p>
          <a:r>
            <a:rPr lang="en-US" altLang="zh-CN" sz="2400" dirty="0"/>
            <a:t>Step 4</a:t>
          </a:r>
          <a:endParaRPr lang="zh-CN" altLang="en-US" sz="2400" dirty="0"/>
        </a:p>
      </dgm:t>
    </dgm:pt>
    <dgm:pt modelId="{DBFCB4E1-A455-433D-8871-1ECC7C875C2E}" type="parTrans" cxnId="{F13A6C5D-5501-48ED-9F3B-C3A76A5D5959}">
      <dgm:prSet/>
      <dgm:spPr/>
      <dgm:t>
        <a:bodyPr/>
        <a:lstStyle/>
        <a:p>
          <a:endParaRPr lang="zh-CN" altLang="en-US" sz="2400"/>
        </a:p>
      </dgm:t>
    </dgm:pt>
    <dgm:pt modelId="{8A6883D8-4B9A-4529-A0B7-28E639C0EDB9}" type="sibTrans" cxnId="{F13A6C5D-5501-48ED-9F3B-C3A76A5D5959}">
      <dgm:prSet/>
      <dgm:spPr/>
      <dgm:t>
        <a:bodyPr/>
        <a:lstStyle/>
        <a:p>
          <a:endParaRPr lang="zh-CN" altLang="en-US" sz="2400"/>
        </a:p>
      </dgm:t>
    </dgm:pt>
    <dgm:pt modelId="{52024BD7-1230-430F-AF0B-D999F2E8C464}">
      <dgm:prSet custT="1"/>
      <dgm:spPr/>
      <dgm:t>
        <a:bodyPr/>
        <a:lstStyle/>
        <a:p>
          <a:r>
            <a:rPr lang="en-US" altLang="zh-CN" sz="2400" b="1" dirty="0">
              <a:solidFill>
                <a:schemeClr val="tx1"/>
              </a:solidFill>
            </a:rPr>
            <a:t>Carry out </a:t>
          </a:r>
          <a:r>
            <a:rPr lang="en-US" altLang="zh-CN" sz="2400" dirty="0"/>
            <a:t>the plan</a:t>
          </a:r>
          <a:endParaRPr lang="zh-CN" altLang="en-US" sz="2400" dirty="0"/>
        </a:p>
      </dgm:t>
    </dgm:pt>
    <dgm:pt modelId="{5290783E-317C-4249-97E9-6B65C0C49320}" type="parTrans" cxnId="{23AF16EE-DCFB-4F99-A9B5-7353A696E517}">
      <dgm:prSet/>
      <dgm:spPr/>
      <dgm:t>
        <a:bodyPr/>
        <a:lstStyle/>
        <a:p>
          <a:endParaRPr lang="zh-CN" altLang="en-US" sz="2400"/>
        </a:p>
      </dgm:t>
    </dgm:pt>
    <dgm:pt modelId="{E7ECF095-7812-49D0-87CC-78123FA71E80}" type="sibTrans" cxnId="{23AF16EE-DCFB-4F99-A9B5-7353A696E517}">
      <dgm:prSet/>
      <dgm:spPr/>
      <dgm:t>
        <a:bodyPr/>
        <a:lstStyle/>
        <a:p>
          <a:endParaRPr lang="zh-CN" altLang="en-US" sz="2400"/>
        </a:p>
      </dgm:t>
    </dgm:pt>
    <dgm:pt modelId="{DC4B6B97-4038-49F5-9FF1-90F1BDE26DB5}">
      <dgm:prSet custT="1"/>
      <dgm:spPr/>
      <dgm:t>
        <a:bodyPr/>
        <a:lstStyle/>
        <a:p>
          <a:r>
            <a:rPr lang="en-US" altLang="zh-CN" sz="2400" dirty="0"/>
            <a:t>Step 5</a:t>
          </a:r>
          <a:endParaRPr lang="zh-CN" altLang="en-US" sz="2400" dirty="0"/>
        </a:p>
      </dgm:t>
    </dgm:pt>
    <dgm:pt modelId="{3B20000D-5069-4F6F-9E3A-E9798475F4B8}" type="parTrans" cxnId="{33B39368-261F-4A6D-8B9A-72954C3BDF3F}">
      <dgm:prSet/>
      <dgm:spPr/>
      <dgm:t>
        <a:bodyPr/>
        <a:lstStyle/>
        <a:p>
          <a:endParaRPr lang="zh-CN" altLang="en-US" sz="2400"/>
        </a:p>
      </dgm:t>
    </dgm:pt>
    <dgm:pt modelId="{3F0DD0D6-BAE0-4880-AAC9-9FF406D251EE}" type="sibTrans" cxnId="{33B39368-261F-4A6D-8B9A-72954C3BDF3F}">
      <dgm:prSet/>
      <dgm:spPr/>
      <dgm:t>
        <a:bodyPr/>
        <a:lstStyle/>
        <a:p>
          <a:endParaRPr lang="zh-CN" altLang="en-US" sz="2400"/>
        </a:p>
      </dgm:t>
    </dgm:pt>
    <dgm:pt modelId="{13AA10D6-4AD2-4134-9DE5-88195B00CDF0}">
      <dgm:prSet custT="1"/>
      <dgm:spPr/>
      <dgm:t>
        <a:bodyPr/>
        <a:lstStyle/>
        <a:p>
          <a:r>
            <a:rPr lang="en-US" altLang="zh-CN" sz="2400" b="1" dirty="0">
              <a:solidFill>
                <a:schemeClr val="tx1"/>
              </a:solidFill>
            </a:rPr>
            <a:t>Record</a:t>
          </a:r>
          <a:r>
            <a:rPr lang="en-US" altLang="zh-CN" sz="2400" dirty="0">
              <a:solidFill>
                <a:schemeClr val="tx1"/>
              </a:solidFill>
            </a:rPr>
            <a:t> </a:t>
          </a:r>
          <a:r>
            <a:rPr lang="en-US" altLang="zh-CN" sz="2400" dirty="0"/>
            <a:t>the data</a:t>
          </a:r>
          <a:endParaRPr lang="zh-CN" altLang="en-US" sz="2400" dirty="0"/>
        </a:p>
      </dgm:t>
    </dgm:pt>
    <dgm:pt modelId="{096EEEA9-5B41-4208-92B1-175E06869897}" type="parTrans" cxnId="{305FE978-7808-4C5B-B327-E8C7E1FD6CB3}">
      <dgm:prSet/>
      <dgm:spPr/>
      <dgm:t>
        <a:bodyPr/>
        <a:lstStyle/>
        <a:p>
          <a:endParaRPr lang="zh-CN" altLang="en-US" sz="2400"/>
        </a:p>
      </dgm:t>
    </dgm:pt>
    <dgm:pt modelId="{69434ABB-D128-42B4-AF5F-EEB61A452851}" type="sibTrans" cxnId="{305FE978-7808-4C5B-B327-E8C7E1FD6CB3}">
      <dgm:prSet/>
      <dgm:spPr/>
      <dgm:t>
        <a:bodyPr/>
        <a:lstStyle/>
        <a:p>
          <a:endParaRPr lang="zh-CN" altLang="en-US" sz="2400"/>
        </a:p>
      </dgm:t>
    </dgm:pt>
    <dgm:pt modelId="{913B5523-A765-4685-9FCD-1825F82CD55C}">
      <dgm:prSet custT="1"/>
      <dgm:spPr/>
      <dgm:t>
        <a:bodyPr/>
        <a:lstStyle/>
        <a:p>
          <a:r>
            <a:rPr lang="en-US" altLang="zh-CN" sz="2400" dirty="0"/>
            <a:t>Step 6</a:t>
          </a:r>
          <a:endParaRPr lang="zh-CN" altLang="en-US" sz="2400" dirty="0"/>
        </a:p>
      </dgm:t>
    </dgm:pt>
    <dgm:pt modelId="{38CED18B-A841-43BC-91A4-D66B650B19FE}" type="parTrans" cxnId="{CE40FB8B-8F59-4B2E-86EE-F1E72A47B33F}">
      <dgm:prSet/>
      <dgm:spPr/>
      <dgm:t>
        <a:bodyPr/>
        <a:lstStyle/>
        <a:p>
          <a:endParaRPr lang="zh-CN" altLang="en-US"/>
        </a:p>
      </dgm:t>
    </dgm:pt>
    <dgm:pt modelId="{66C3B12D-393E-44E0-8FF2-60A1C3004937}" type="sibTrans" cxnId="{CE40FB8B-8F59-4B2E-86EE-F1E72A47B33F}">
      <dgm:prSet/>
      <dgm:spPr/>
      <dgm:t>
        <a:bodyPr/>
        <a:lstStyle/>
        <a:p>
          <a:endParaRPr lang="zh-CN" altLang="en-US"/>
        </a:p>
      </dgm:t>
    </dgm:pt>
    <dgm:pt modelId="{9C48F0DC-734F-4D49-8154-8136B1C59653}">
      <dgm:prSet custT="1"/>
      <dgm:spPr/>
      <dgm:t>
        <a:bodyPr/>
        <a:lstStyle/>
        <a:p>
          <a:r>
            <a:rPr lang="en-US" altLang="zh-CN" sz="2400" dirty="0" err="1"/>
            <a:t>Analyse</a:t>
          </a:r>
          <a:r>
            <a:rPr lang="en-US" altLang="zh-CN" sz="2400" dirty="0"/>
            <a:t> and make a </a:t>
          </a:r>
          <a:r>
            <a:rPr lang="en-US" altLang="zh-CN" sz="2400" b="1" dirty="0">
              <a:solidFill>
                <a:schemeClr val="tx1"/>
              </a:solidFill>
            </a:rPr>
            <a:t>conclusion</a:t>
          </a:r>
          <a:endParaRPr lang="zh-CN" altLang="en-US" sz="2400" b="1" dirty="0">
            <a:solidFill>
              <a:schemeClr val="tx1"/>
            </a:solidFill>
          </a:endParaRPr>
        </a:p>
      </dgm:t>
    </dgm:pt>
    <dgm:pt modelId="{2FCC4C55-C2BA-458C-844A-E2BEADAA93EB}" type="parTrans" cxnId="{D4FACAF2-F201-407E-A253-5B1166ADD271}">
      <dgm:prSet/>
      <dgm:spPr/>
      <dgm:t>
        <a:bodyPr/>
        <a:lstStyle/>
        <a:p>
          <a:endParaRPr lang="zh-CN" altLang="en-US"/>
        </a:p>
      </dgm:t>
    </dgm:pt>
    <dgm:pt modelId="{0BDD0D26-684B-4995-ADBA-1EFA103E199F}" type="sibTrans" cxnId="{D4FACAF2-F201-407E-A253-5B1166ADD271}">
      <dgm:prSet/>
      <dgm:spPr/>
      <dgm:t>
        <a:bodyPr/>
        <a:lstStyle/>
        <a:p>
          <a:endParaRPr lang="zh-CN" altLang="en-US"/>
        </a:p>
      </dgm:t>
    </dgm:pt>
    <dgm:pt modelId="{9680FDFE-DBA0-4C31-9592-A6BACAE7D7A1}" type="pres">
      <dgm:prSet presAssocID="{7C3785F0-92AF-4D59-A500-7ECBB2328971}" presName="diagram" presStyleCnt="0">
        <dgm:presLayoutVars>
          <dgm:dir/>
          <dgm:resizeHandles val="exact"/>
        </dgm:presLayoutVars>
      </dgm:prSet>
      <dgm:spPr/>
    </dgm:pt>
    <dgm:pt modelId="{21FDA4B3-F421-4B8C-BD23-371E31BD119A}" type="pres">
      <dgm:prSet presAssocID="{FBB86770-3630-4328-8863-F1DEB729F494}" presName="node" presStyleLbl="node1" presStyleIdx="0" presStyleCnt="6" custScaleY="184316" custLinFactNeighborX="6846" custLinFactNeighborY="-59488">
        <dgm:presLayoutVars>
          <dgm:bulletEnabled val="1"/>
        </dgm:presLayoutVars>
      </dgm:prSet>
      <dgm:spPr/>
    </dgm:pt>
    <dgm:pt modelId="{EA4123D7-73FD-45F6-8688-B8AC2B896E75}" type="pres">
      <dgm:prSet presAssocID="{043553DB-40D1-4332-BC97-780D49C3EFC8}" presName="sibTrans" presStyleLbl="sibTrans2D1" presStyleIdx="0" presStyleCnt="5"/>
      <dgm:spPr/>
    </dgm:pt>
    <dgm:pt modelId="{227414AC-A879-4D01-9D8F-AB730931A7FF}" type="pres">
      <dgm:prSet presAssocID="{043553DB-40D1-4332-BC97-780D49C3EFC8}" presName="connectorText" presStyleLbl="sibTrans2D1" presStyleIdx="0" presStyleCnt="5"/>
      <dgm:spPr/>
    </dgm:pt>
    <dgm:pt modelId="{C1B4A764-93B6-4F6E-8413-33E54A2DFD88}" type="pres">
      <dgm:prSet presAssocID="{BEF1E53F-0E74-492B-B1E9-1611B1213F7A}" presName="node" presStyleLbl="node1" presStyleIdx="1" presStyleCnt="6" custScaleX="104774" custScaleY="160520" custLinFactNeighborX="-8168">
        <dgm:presLayoutVars>
          <dgm:bulletEnabled val="1"/>
        </dgm:presLayoutVars>
      </dgm:prSet>
      <dgm:spPr/>
    </dgm:pt>
    <dgm:pt modelId="{A37AE0FE-9DE8-4125-B874-A4A9782BFE49}" type="pres">
      <dgm:prSet presAssocID="{299532F4-3F5F-422A-BA3D-E06FD4B8BC61}" presName="sibTrans" presStyleLbl="sibTrans2D1" presStyleIdx="1" presStyleCnt="5"/>
      <dgm:spPr/>
    </dgm:pt>
    <dgm:pt modelId="{1D0F3EEB-8122-4B28-AF4A-23EFE3D325BA}" type="pres">
      <dgm:prSet presAssocID="{299532F4-3F5F-422A-BA3D-E06FD4B8BC61}" presName="connectorText" presStyleLbl="sibTrans2D1" presStyleIdx="1" presStyleCnt="5"/>
      <dgm:spPr/>
    </dgm:pt>
    <dgm:pt modelId="{5F28D8B3-4213-446F-B5FA-056C80F799E4}" type="pres">
      <dgm:prSet presAssocID="{61DCA0A7-5D6C-479F-8244-FAEB848A53A9}" presName="node" presStyleLbl="node1" presStyleIdx="2" presStyleCnt="6" custScaleX="187114" custScaleY="288601" custLinFactNeighborX="-23242" custLinFactNeighborY="-1397">
        <dgm:presLayoutVars>
          <dgm:bulletEnabled val="1"/>
        </dgm:presLayoutVars>
      </dgm:prSet>
      <dgm:spPr/>
    </dgm:pt>
    <dgm:pt modelId="{5D05ACE9-EFC1-489B-BAB5-548904E90FBD}" type="pres">
      <dgm:prSet presAssocID="{89A2D163-B70E-44AA-80BA-EC32B4AF5DC1}" presName="sibTrans" presStyleLbl="sibTrans2D1" presStyleIdx="2" presStyleCnt="5"/>
      <dgm:spPr/>
    </dgm:pt>
    <dgm:pt modelId="{BAE34130-57E0-45D9-AD3F-7ADC9FE86963}" type="pres">
      <dgm:prSet presAssocID="{89A2D163-B70E-44AA-80BA-EC32B4AF5DC1}" presName="connectorText" presStyleLbl="sibTrans2D1" presStyleIdx="2" presStyleCnt="5"/>
      <dgm:spPr/>
    </dgm:pt>
    <dgm:pt modelId="{B0F61A10-9FD8-49A8-A368-0F5F260800E6}" type="pres">
      <dgm:prSet presAssocID="{346517C3-10D1-4BF6-9C81-8E97069449AC}" presName="node" presStyleLbl="node1" presStyleIdx="3" presStyleCnt="6" custScaleY="114160" custLinFactNeighborX="-46109" custLinFactNeighborY="6215">
        <dgm:presLayoutVars>
          <dgm:bulletEnabled val="1"/>
        </dgm:presLayoutVars>
      </dgm:prSet>
      <dgm:spPr/>
    </dgm:pt>
    <dgm:pt modelId="{F1B77011-9B60-416E-A617-3879E81A4286}" type="pres">
      <dgm:prSet presAssocID="{8A6883D8-4B9A-4529-A0B7-28E639C0EDB9}" presName="sibTrans" presStyleLbl="sibTrans2D1" presStyleIdx="3" presStyleCnt="5"/>
      <dgm:spPr/>
    </dgm:pt>
    <dgm:pt modelId="{A255D650-4D32-4BEF-8BAD-FCEA0ECB3EF7}" type="pres">
      <dgm:prSet presAssocID="{8A6883D8-4B9A-4529-A0B7-28E639C0EDB9}" presName="connectorText" presStyleLbl="sibTrans2D1" presStyleIdx="3" presStyleCnt="5"/>
      <dgm:spPr/>
    </dgm:pt>
    <dgm:pt modelId="{DAC28022-BBBD-46C9-BBBE-FDBD6DC654AD}" type="pres">
      <dgm:prSet presAssocID="{DC4B6B97-4038-49F5-9FF1-90F1BDE26DB5}" presName="node" presStyleLbl="node1" presStyleIdx="4" presStyleCnt="6" custScaleY="111897" custLinFactNeighborX="-77495" custLinFactNeighborY="-53273">
        <dgm:presLayoutVars>
          <dgm:bulletEnabled val="1"/>
        </dgm:presLayoutVars>
      </dgm:prSet>
      <dgm:spPr/>
    </dgm:pt>
    <dgm:pt modelId="{3F33860A-38D9-41DD-A726-63A0513630A5}" type="pres">
      <dgm:prSet presAssocID="{3F0DD0D6-BAE0-4880-AAC9-9FF406D251EE}" presName="sibTrans" presStyleLbl="sibTrans2D1" presStyleIdx="4" presStyleCnt="5"/>
      <dgm:spPr/>
    </dgm:pt>
    <dgm:pt modelId="{D83ABCED-EA56-402A-8600-11A0C355D183}" type="pres">
      <dgm:prSet presAssocID="{3F0DD0D6-BAE0-4880-AAC9-9FF406D251EE}" presName="connectorText" presStyleLbl="sibTrans2D1" presStyleIdx="4" presStyleCnt="5"/>
      <dgm:spPr/>
    </dgm:pt>
    <dgm:pt modelId="{B15564EA-B59C-4C2D-BBF4-2E01E7050C78}" type="pres">
      <dgm:prSet presAssocID="{913B5523-A765-4685-9FCD-1825F82CD55C}" presName="node" presStyleLbl="node1" presStyleIdx="5" presStyleCnt="6" custScaleX="115550" custScaleY="159489" custLinFactNeighborX="-80208" custLinFactNeighborY="-77068">
        <dgm:presLayoutVars>
          <dgm:bulletEnabled val="1"/>
        </dgm:presLayoutVars>
      </dgm:prSet>
      <dgm:spPr/>
    </dgm:pt>
  </dgm:ptLst>
  <dgm:cxnLst>
    <dgm:cxn modelId="{653AB202-D4F4-4C72-8B30-1DCB58074523}" srcId="{BEF1E53F-0E74-492B-B1E9-1611B1213F7A}" destId="{6E265F4A-16AB-4E96-9F46-5C3793064D40}" srcOrd="0" destOrd="0" parTransId="{48EE8D19-5FC7-4135-A30C-A933A72A490F}" sibTransId="{C715AB65-66CE-40BC-819E-9E5394FB2C27}"/>
    <dgm:cxn modelId="{C138D306-92E9-4E14-A979-504A09FA7417}" type="presOf" srcId="{EAA9EA75-1385-459B-B0A8-F20F4C43E4BF}" destId="{5F28D8B3-4213-446F-B5FA-056C80F799E4}" srcOrd="0" destOrd="1" presId="urn:microsoft.com/office/officeart/2005/8/layout/process5"/>
    <dgm:cxn modelId="{C2582509-5A96-4F54-ACBC-B33C0CAD6CB0}" type="presOf" srcId="{299532F4-3F5F-422A-BA3D-E06FD4B8BC61}" destId="{A37AE0FE-9DE8-4125-B874-A4A9782BFE49}" srcOrd="0" destOrd="0" presId="urn:microsoft.com/office/officeart/2005/8/layout/process5"/>
    <dgm:cxn modelId="{1F9A7811-396E-480B-85DC-F8F7E40BA989}" type="presOf" srcId="{8A6883D8-4B9A-4529-A0B7-28E639C0EDB9}" destId="{A255D650-4D32-4BEF-8BAD-FCEA0ECB3EF7}" srcOrd="1" destOrd="0" presId="urn:microsoft.com/office/officeart/2005/8/layout/process5"/>
    <dgm:cxn modelId="{371CCA1C-067F-490E-BD6B-A713AEFF45E8}" type="presOf" srcId="{3F0DD0D6-BAE0-4880-AAC9-9FF406D251EE}" destId="{D83ABCED-EA56-402A-8600-11A0C355D183}" srcOrd="1" destOrd="0" presId="urn:microsoft.com/office/officeart/2005/8/layout/process5"/>
    <dgm:cxn modelId="{780FD22B-D502-484E-BB4A-1A470AD62735}" srcId="{7C3785F0-92AF-4D59-A500-7ECBB2328971}" destId="{FBB86770-3630-4328-8863-F1DEB729F494}" srcOrd="0" destOrd="0" parTransId="{D55A50BF-F38B-4760-8BD8-6F56C3998E7B}" sibTransId="{043553DB-40D1-4332-BC97-780D49C3EFC8}"/>
    <dgm:cxn modelId="{2DB14640-F1E5-4A36-8241-D6038866EB43}" srcId="{7C3785F0-92AF-4D59-A500-7ECBB2328971}" destId="{61DCA0A7-5D6C-479F-8244-FAEB848A53A9}" srcOrd="2" destOrd="0" parTransId="{F4F44CA1-200A-4243-8895-B92506841E3F}" sibTransId="{89A2D163-B70E-44AA-80BA-EC32B4AF5DC1}"/>
    <dgm:cxn modelId="{B8FAF742-E58F-498F-930C-B5A6DBDEE1EA}" srcId="{61DCA0A7-5D6C-479F-8244-FAEB848A53A9}" destId="{EAA9EA75-1385-459B-B0A8-F20F4C43E4BF}" srcOrd="0" destOrd="0" parTransId="{D5CBE88C-D36D-4DC5-A290-2AA383A7CED6}" sibTransId="{17B93256-3355-41FE-B87D-663B3455FFC0}"/>
    <dgm:cxn modelId="{283CFE44-1D8F-4864-9987-E8B31C46AA10}" type="presOf" srcId="{61DCA0A7-5D6C-479F-8244-FAEB848A53A9}" destId="{5F28D8B3-4213-446F-B5FA-056C80F799E4}" srcOrd="0" destOrd="0" presId="urn:microsoft.com/office/officeart/2005/8/layout/process5"/>
    <dgm:cxn modelId="{CA14B84C-10CB-4769-8969-DD077C4C1D58}" type="presOf" srcId="{043553DB-40D1-4332-BC97-780D49C3EFC8}" destId="{227414AC-A879-4D01-9D8F-AB730931A7FF}" srcOrd="1" destOrd="0" presId="urn:microsoft.com/office/officeart/2005/8/layout/process5"/>
    <dgm:cxn modelId="{AD6F7057-6EBF-4415-947A-3F667CC82618}" type="presOf" srcId="{FBB86770-3630-4328-8863-F1DEB729F494}" destId="{21FDA4B3-F421-4B8C-BD23-371E31BD119A}" srcOrd="0" destOrd="0" presId="urn:microsoft.com/office/officeart/2005/8/layout/process5"/>
    <dgm:cxn modelId="{1968685C-3CBC-475A-BC4A-3E0F4149E13A}" type="presOf" srcId="{2B0A61D7-5731-47A3-9A92-AA4640DBF20A}" destId="{21FDA4B3-F421-4B8C-BD23-371E31BD119A}" srcOrd="0" destOrd="1" presId="urn:microsoft.com/office/officeart/2005/8/layout/process5"/>
    <dgm:cxn modelId="{F13A6C5D-5501-48ED-9F3B-C3A76A5D5959}" srcId="{7C3785F0-92AF-4D59-A500-7ECBB2328971}" destId="{346517C3-10D1-4BF6-9C81-8E97069449AC}" srcOrd="3" destOrd="0" parTransId="{DBFCB4E1-A455-433D-8871-1ECC7C875C2E}" sibTransId="{8A6883D8-4B9A-4529-A0B7-28E639C0EDB9}"/>
    <dgm:cxn modelId="{9D849D67-BE3D-406D-B9A3-5EEDD62AB013}" type="presOf" srcId="{52024BD7-1230-430F-AF0B-D999F2E8C464}" destId="{B0F61A10-9FD8-49A8-A368-0F5F260800E6}" srcOrd="0" destOrd="1" presId="urn:microsoft.com/office/officeart/2005/8/layout/process5"/>
    <dgm:cxn modelId="{33B39368-261F-4A6D-8B9A-72954C3BDF3F}" srcId="{7C3785F0-92AF-4D59-A500-7ECBB2328971}" destId="{DC4B6B97-4038-49F5-9FF1-90F1BDE26DB5}" srcOrd="4" destOrd="0" parTransId="{3B20000D-5069-4F6F-9E3A-E9798475F4B8}" sibTransId="{3F0DD0D6-BAE0-4880-AAC9-9FF406D251EE}"/>
    <dgm:cxn modelId="{72AE266F-1538-4885-8790-3EED05CB4E1C}" srcId="{FBB86770-3630-4328-8863-F1DEB729F494}" destId="{2B0A61D7-5731-47A3-9A92-AA4640DBF20A}" srcOrd="0" destOrd="0" parTransId="{4D765A93-3934-45B8-8714-E419CCCD61BD}" sibTransId="{8C11087F-EC8D-4EBF-978E-EA579403B221}"/>
    <dgm:cxn modelId="{B8BCF574-5308-4128-8C64-CEC642919281}" type="presOf" srcId="{913B5523-A765-4685-9FCD-1825F82CD55C}" destId="{B15564EA-B59C-4C2D-BBF4-2E01E7050C78}" srcOrd="0" destOrd="0" presId="urn:microsoft.com/office/officeart/2005/8/layout/process5"/>
    <dgm:cxn modelId="{4D61CD76-4740-4549-A765-CA5EA5DF3810}" type="presOf" srcId="{9C48F0DC-734F-4D49-8154-8136B1C59653}" destId="{B15564EA-B59C-4C2D-BBF4-2E01E7050C78}" srcOrd="0" destOrd="1" presId="urn:microsoft.com/office/officeart/2005/8/layout/process5"/>
    <dgm:cxn modelId="{305FE978-7808-4C5B-B327-E8C7E1FD6CB3}" srcId="{DC4B6B97-4038-49F5-9FF1-90F1BDE26DB5}" destId="{13AA10D6-4AD2-4134-9DE5-88195B00CDF0}" srcOrd="0" destOrd="0" parTransId="{096EEEA9-5B41-4208-92B1-175E06869897}" sibTransId="{69434ABB-D128-42B4-AF5F-EEB61A452851}"/>
    <dgm:cxn modelId="{1E71E779-01A8-45E1-BD83-C0FD81A60ECD}" type="presOf" srcId="{DC4B6B97-4038-49F5-9FF1-90F1BDE26DB5}" destId="{DAC28022-BBBD-46C9-BBBE-FDBD6DC654AD}" srcOrd="0" destOrd="0" presId="urn:microsoft.com/office/officeart/2005/8/layout/process5"/>
    <dgm:cxn modelId="{C8730682-281E-44B9-ADC4-5313AD2D5801}" type="presOf" srcId="{13AA10D6-4AD2-4134-9DE5-88195B00CDF0}" destId="{DAC28022-BBBD-46C9-BBBE-FDBD6DC654AD}" srcOrd="0" destOrd="1" presId="urn:microsoft.com/office/officeart/2005/8/layout/process5"/>
    <dgm:cxn modelId="{1D8CCA84-EC9A-4BE7-8F11-C2DA0568772D}" srcId="{7C3785F0-92AF-4D59-A500-7ECBB2328971}" destId="{BEF1E53F-0E74-492B-B1E9-1611B1213F7A}" srcOrd="1" destOrd="0" parTransId="{527EAA21-BBA4-4D06-8E91-0282794138F7}" sibTransId="{299532F4-3F5F-422A-BA3D-E06FD4B8BC61}"/>
    <dgm:cxn modelId="{CE40FB8B-8F59-4B2E-86EE-F1E72A47B33F}" srcId="{7C3785F0-92AF-4D59-A500-7ECBB2328971}" destId="{913B5523-A765-4685-9FCD-1825F82CD55C}" srcOrd="5" destOrd="0" parTransId="{38CED18B-A841-43BC-91A4-D66B650B19FE}" sibTransId="{66C3B12D-393E-44E0-8FF2-60A1C3004937}"/>
    <dgm:cxn modelId="{8CBDA394-8143-448C-92AB-B9DC9F4304BF}" type="presOf" srcId="{043553DB-40D1-4332-BC97-780D49C3EFC8}" destId="{EA4123D7-73FD-45F6-8688-B8AC2B896E75}" srcOrd="0" destOrd="0" presId="urn:microsoft.com/office/officeart/2005/8/layout/process5"/>
    <dgm:cxn modelId="{6372C899-BA09-49AA-A017-818B9BD75DB1}" type="presOf" srcId="{89A2D163-B70E-44AA-80BA-EC32B4AF5DC1}" destId="{BAE34130-57E0-45D9-AD3F-7ADC9FE86963}" srcOrd="1" destOrd="0" presId="urn:microsoft.com/office/officeart/2005/8/layout/process5"/>
    <dgm:cxn modelId="{C4D0ECA0-7560-4BFF-93A7-9EA671BD169F}" type="presOf" srcId="{7C3785F0-92AF-4D59-A500-7ECBB2328971}" destId="{9680FDFE-DBA0-4C31-9592-A6BACAE7D7A1}" srcOrd="0" destOrd="0" presId="urn:microsoft.com/office/officeart/2005/8/layout/process5"/>
    <dgm:cxn modelId="{44DA40A6-74DF-4874-A3FF-4DDA78B74C6C}" type="presOf" srcId="{89A2D163-B70E-44AA-80BA-EC32B4AF5DC1}" destId="{5D05ACE9-EFC1-489B-BAB5-548904E90FBD}" srcOrd="0" destOrd="0" presId="urn:microsoft.com/office/officeart/2005/8/layout/process5"/>
    <dgm:cxn modelId="{3F413BAE-8B36-4BEC-BBE7-75FC03E6DACD}" type="presOf" srcId="{BEF1E53F-0E74-492B-B1E9-1611B1213F7A}" destId="{C1B4A764-93B6-4F6E-8413-33E54A2DFD88}" srcOrd="0" destOrd="0" presId="urn:microsoft.com/office/officeart/2005/8/layout/process5"/>
    <dgm:cxn modelId="{0BBA21B3-56D8-4C67-9CC7-654ACDCA88DD}" type="presOf" srcId="{346517C3-10D1-4BF6-9C81-8E97069449AC}" destId="{B0F61A10-9FD8-49A8-A368-0F5F260800E6}" srcOrd="0" destOrd="0" presId="urn:microsoft.com/office/officeart/2005/8/layout/process5"/>
    <dgm:cxn modelId="{39A650B3-AD90-4C48-88DB-C745311D1631}" type="presOf" srcId="{8A6883D8-4B9A-4529-A0B7-28E639C0EDB9}" destId="{F1B77011-9B60-416E-A617-3879E81A4286}" srcOrd="0" destOrd="0" presId="urn:microsoft.com/office/officeart/2005/8/layout/process5"/>
    <dgm:cxn modelId="{E1E5DEB5-96E4-4596-AA6B-7DFD751C7B78}" type="presOf" srcId="{299532F4-3F5F-422A-BA3D-E06FD4B8BC61}" destId="{1D0F3EEB-8122-4B28-AF4A-23EFE3D325BA}" srcOrd="1" destOrd="0" presId="urn:microsoft.com/office/officeart/2005/8/layout/process5"/>
    <dgm:cxn modelId="{B47E99BB-4501-4EC6-A299-89BA26A96590}" type="presOf" srcId="{6E265F4A-16AB-4E96-9F46-5C3793064D40}" destId="{C1B4A764-93B6-4F6E-8413-33E54A2DFD88}" srcOrd="0" destOrd="1" presId="urn:microsoft.com/office/officeart/2005/8/layout/process5"/>
    <dgm:cxn modelId="{F56447D6-A0E1-4E15-A1C9-723D5508569A}" type="presOf" srcId="{3F0DD0D6-BAE0-4880-AAC9-9FF406D251EE}" destId="{3F33860A-38D9-41DD-A726-63A0513630A5}" srcOrd="0" destOrd="0" presId="urn:microsoft.com/office/officeart/2005/8/layout/process5"/>
    <dgm:cxn modelId="{23AF16EE-DCFB-4F99-A9B5-7353A696E517}" srcId="{346517C3-10D1-4BF6-9C81-8E97069449AC}" destId="{52024BD7-1230-430F-AF0B-D999F2E8C464}" srcOrd="0" destOrd="0" parTransId="{5290783E-317C-4249-97E9-6B65C0C49320}" sibTransId="{E7ECF095-7812-49D0-87CC-78123FA71E80}"/>
    <dgm:cxn modelId="{D4FACAF2-F201-407E-A253-5B1166ADD271}" srcId="{913B5523-A765-4685-9FCD-1825F82CD55C}" destId="{9C48F0DC-734F-4D49-8154-8136B1C59653}" srcOrd="0" destOrd="0" parTransId="{2FCC4C55-C2BA-458C-844A-E2BEADAA93EB}" sibTransId="{0BDD0D26-684B-4995-ADBA-1EFA103E199F}"/>
    <dgm:cxn modelId="{EDE072B1-4EEB-4FEA-870A-F26C4148AC05}" type="presParOf" srcId="{9680FDFE-DBA0-4C31-9592-A6BACAE7D7A1}" destId="{21FDA4B3-F421-4B8C-BD23-371E31BD119A}" srcOrd="0" destOrd="0" presId="urn:microsoft.com/office/officeart/2005/8/layout/process5"/>
    <dgm:cxn modelId="{AFA03E76-045E-4802-A839-C66F493CB176}" type="presParOf" srcId="{9680FDFE-DBA0-4C31-9592-A6BACAE7D7A1}" destId="{EA4123D7-73FD-45F6-8688-B8AC2B896E75}" srcOrd="1" destOrd="0" presId="urn:microsoft.com/office/officeart/2005/8/layout/process5"/>
    <dgm:cxn modelId="{12FF77EE-756D-4578-82E3-B1CFA8AA7AAC}" type="presParOf" srcId="{EA4123D7-73FD-45F6-8688-B8AC2B896E75}" destId="{227414AC-A879-4D01-9D8F-AB730931A7FF}" srcOrd="0" destOrd="0" presId="urn:microsoft.com/office/officeart/2005/8/layout/process5"/>
    <dgm:cxn modelId="{1A6B3410-E02F-49F8-8512-050F8AFB8756}" type="presParOf" srcId="{9680FDFE-DBA0-4C31-9592-A6BACAE7D7A1}" destId="{C1B4A764-93B6-4F6E-8413-33E54A2DFD88}" srcOrd="2" destOrd="0" presId="urn:microsoft.com/office/officeart/2005/8/layout/process5"/>
    <dgm:cxn modelId="{F9BC15B5-F8D5-48E3-8C7E-55B171370C6D}" type="presParOf" srcId="{9680FDFE-DBA0-4C31-9592-A6BACAE7D7A1}" destId="{A37AE0FE-9DE8-4125-B874-A4A9782BFE49}" srcOrd="3" destOrd="0" presId="urn:microsoft.com/office/officeart/2005/8/layout/process5"/>
    <dgm:cxn modelId="{D6FF207D-7D06-4561-9214-882CE7F12393}" type="presParOf" srcId="{A37AE0FE-9DE8-4125-B874-A4A9782BFE49}" destId="{1D0F3EEB-8122-4B28-AF4A-23EFE3D325BA}" srcOrd="0" destOrd="0" presId="urn:microsoft.com/office/officeart/2005/8/layout/process5"/>
    <dgm:cxn modelId="{48247E5C-B4DF-484A-9233-4CC29F4871A6}" type="presParOf" srcId="{9680FDFE-DBA0-4C31-9592-A6BACAE7D7A1}" destId="{5F28D8B3-4213-446F-B5FA-056C80F799E4}" srcOrd="4" destOrd="0" presId="urn:microsoft.com/office/officeart/2005/8/layout/process5"/>
    <dgm:cxn modelId="{AD8E0AEB-47EA-4FA5-8EBF-BB6F28D3BFE3}" type="presParOf" srcId="{9680FDFE-DBA0-4C31-9592-A6BACAE7D7A1}" destId="{5D05ACE9-EFC1-489B-BAB5-548904E90FBD}" srcOrd="5" destOrd="0" presId="urn:microsoft.com/office/officeart/2005/8/layout/process5"/>
    <dgm:cxn modelId="{57D425BC-550C-4927-B279-99A3622411E1}" type="presParOf" srcId="{5D05ACE9-EFC1-489B-BAB5-548904E90FBD}" destId="{BAE34130-57E0-45D9-AD3F-7ADC9FE86963}" srcOrd="0" destOrd="0" presId="urn:microsoft.com/office/officeart/2005/8/layout/process5"/>
    <dgm:cxn modelId="{8FB0E13C-2435-4696-BB8D-4AD93272294B}" type="presParOf" srcId="{9680FDFE-DBA0-4C31-9592-A6BACAE7D7A1}" destId="{B0F61A10-9FD8-49A8-A368-0F5F260800E6}" srcOrd="6" destOrd="0" presId="urn:microsoft.com/office/officeart/2005/8/layout/process5"/>
    <dgm:cxn modelId="{34DCA24B-5084-4BFD-A8D2-74327EFF69B9}" type="presParOf" srcId="{9680FDFE-DBA0-4C31-9592-A6BACAE7D7A1}" destId="{F1B77011-9B60-416E-A617-3879E81A4286}" srcOrd="7" destOrd="0" presId="urn:microsoft.com/office/officeart/2005/8/layout/process5"/>
    <dgm:cxn modelId="{B705A539-89EB-43DC-9DED-FBDA8E9BBBDA}" type="presParOf" srcId="{F1B77011-9B60-416E-A617-3879E81A4286}" destId="{A255D650-4D32-4BEF-8BAD-FCEA0ECB3EF7}" srcOrd="0" destOrd="0" presId="urn:microsoft.com/office/officeart/2005/8/layout/process5"/>
    <dgm:cxn modelId="{FFCF9394-B08A-4B4C-B993-3508E1839E6E}" type="presParOf" srcId="{9680FDFE-DBA0-4C31-9592-A6BACAE7D7A1}" destId="{DAC28022-BBBD-46C9-BBBE-FDBD6DC654AD}" srcOrd="8" destOrd="0" presId="urn:microsoft.com/office/officeart/2005/8/layout/process5"/>
    <dgm:cxn modelId="{AE2351EA-3890-48C9-B74D-68FD85C97134}" type="presParOf" srcId="{9680FDFE-DBA0-4C31-9592-A6BACAE7D7A1}" destId="{3F33860A-38D9-41DD-A726-63A0513630A5}" srcOrd="9" destOrd="0" presId="urn:microsoft.com/office/officeart/2005/8/layout/process5"/>
    <dgm:cxn modelId="{9003420A-DEAE-4112-B937-C202F6C66800}" type="presParOf" srcId="{3F33860A-38D9-41DD-A726-63A0513630A5}" destId="{D83ABCED-EA56-402A-8600-11A0C355D183}" srcOrd="0" destOrd="0" presId="urn:microsoft.com/office/officeart/2005/8/layout/process5"/>
    <dgm:cxn modelId="{7ECB099C-4D1D-4BEA-AA3D-49255347CD7D}" type="presParOf" srcId="{9680FDFE-DBA0-4C31-9592-A6BACAE7D7A1}" destId="{B15564EA-B59C-4C2D-BBF4-2E01E7050C78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DA4B3-F421-4B8C-BD23-371E31BD119A}">
      <dsp:nvSpPr>
        <dsp:cNvPr id="0" name=""/>
        <dsp:cNvSpPr/>
      </dsp:nvSpPr>
      <dsp:spPr>
        <a:xfrm>
          <a:off x="123283" y="78630"/>
          <a:ext cx="1800621" cy="19913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Step 1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Find a </a:t>
          </a:r>
          <a:r>
            <a:rPr lang="en-US" altLang="zh-CN" sz="2400" b="1" kern="1200" dirty="0">
              <a:solidFill>
                <a:schemeClr val="tx1"/>
              </a:solidFill>
            </a:rPr>
            <a:t>problem</a:t>
          </a:r>
          <a:r>
            <a:rPr lang="en-US" altLang="zh-CN" sz="2400" kern="1200" dirty="0"/>
            <a:t> you need to solve</a:t>
          </a:r>
          <a:endParaRPr lang="zh-CN" altLang="en-US" sz="2400" kern="1200" dirty="0"/>
        </a:p>
      </dsp:txBody>
      <dsp:txXfrm>
        <a:off x="176021" y="131368"/>
        <a:ext cx="1695145" cy="1885824"/>
      </dsp:txXfrm>
    </dsp:sp>
    <dsp:sp modelId="{EA4123D7-73FD-45F6-8688-B8AC2B896E75}">
      <dsp:nvSpPr>
        <dsp:cNvPr id="0" name=""/>
        <dsp:cNvSpPr/>
      </dsp:nvSpPr>
      <dsp:spPr>
        <a:xfrm rot="939245">
          <a:off x="2018291" y="1164436"/>
          <a:ext cx="247633" cy="446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2019669" y="1243724"/>
        <a:ext cx="173343" cy="267932"/>
      </dsp:txXfrm>
    </dsp:sp>
    <dsp:sp modelId="{C1B4A764-93B6-4F6E-8413-33E54A2DFD88}">
      <dsp:nvSpPr>
        <dsp:cNvPr id="0" name=""/>
        <dsp:cNvSpPr/>
      </dsp:nvSpPr>
      <dsp:spPr>
        <a:xfrm>
          <a:off x="2373808" y="849865"/>
          <a:ext cx="1886583" cy="17342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Step 2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Put forward a </a:t>
          </a:r>
          <a:r>
            <a:rPr lang="en-US" altLang="zh-CN" sz="2400" b="1" kern="1200" dirty="0">
              <a:solidFill>
                <a:schemeClr val="tx1"/>
              </a:solidFill>
            </a:rPr>
            <a:t>hypothesis</a:t>
          </a:r>
          <a:endParaRPr lang="zh-CN" altLang="en-US" sz="2400" b="1" kern="1200" dirty="0">
            <a:solidFill>
              <a:schemeClr val="tx1"/>
            </a:solidFill>
          </a:endParaRPr>
        </a:p>
      </dsp:txBody>
      <dsp:txXfrm>
        <a:off x="2424601" y="900658"/>
        <a:ext cx="1784997" cy="1632628"/>
      </dsp:txXfrm>
    </dsp:sp>
    <dsp:sp modelId="{A37AE0FE-9DE8-4125-B874-A4A9782BFE49}">
      <dsp:nvSpPr>
        <dsp:cNvPr id="0" name=""/>
        <dsp:cNvSpPr/>
      </dsp:nvSpPr>
      <dsp:spPr>
        <a:xfrm rot="21583136">
          <a:off x="4359131" y="1488001"/>
          <a:ext cx="237879" cy="446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4359131" y="1577487"/>
        <a:ext cx="166515" cy="267932"/>
      </dsp:txXfrm>
    </dsp:sp>
    <dsp:sp modelId="{5F28D8B3-4213-446F-B5FA-056C80F799E4}">
      <dsp:nvSpPr>
        <dsp:cNvPr id="0" name=""/>
        <dsp:cNvSpPr/>
      </dsp:nvSpPr>
      <dsp:spPr>
        <a:xfrm>
          <a:off x="4709215" y="142896"/>
          <a:ext cx="3369215" cy="31179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Step 3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Make a </a:t>
          </a:r>
          <a:r>
            <a:rPr lang="en-US" altLang="zh-CN" sz="2000" b="1" kern="1200" dirty="0">
              <a:solidFill>
                <a:schemeClr val="tx1"/>
              </a:solidFill>
            </a:rPr>
            <a:t>plan</a:t>
          </a:r>
          <a:r>
            <a:rPr lang="en-US" altLang="zh-CN" sz="2000" kern="1200" dirty="0"/>
            <a:t> (consider</a:t>
          </a:r>
          <a:r>
            <a:rPr lang="zh-CN" altLang="en-US" sz="2000" kern="1200" dirty="0"/>
            <a:t> </a:t>
          </a:r>
          <a:r>
            <a:rPr lang="en-US" altLang="zh-CN" sz="2000" b="0" kern="1200" dirty="0">
              <a:solidFill>
                <a:schemeClr val="tx1"/>
              </a:solidFill>
              <a:highlight>
                <a:srgbClr val="00FFFF"/>
              </a:highlight>
            </a:rPr>
            <a:t>independent</a:t>
          </a:r>
          <a:r>
            <a:rPr lang="en-US" altLang="zh-CN" sz="2000" kern="1200" dirty="0">
              <a:solidFill>
                <a:schemeClr val="tx1"/>
              </a:solidFill>
            </a:rPr>
            <a:t> </a:t>
          </a:r>
          <a:r>
            <a:rPr lang="en-US" altLang="zh-CN" sz="2000" kern="1200" dirty="0"/>
            <a:t>and </a:t>
          </a:r>
          <a:r>
            <a:rPr lang="en-US" altLang="zh-CN" sz="2000" kern="1200" dirty="0">
              <a:solidFill>
                <a:schemeClr val="tx1"/>
              </a:solidFill>
              <a:highlight>
                <a:srgbClr val="00FFFF"/>
              </a:highlight>
            </a:rPr>
            <a:t>dependent variables</a:t>
          </a:r>
          <a:r>
            <a:rPr lang="en-US" altLang="zh-CN" sz="2000" kern="1200" dirty="0"/>
            <a:t>, </a:t>
          </a:r>
          <a:r>
            <a:rPr lang="en-US" altLang="zh-CN" sz="2000" kern="1200" dirty="0">
              <a:solidFill>
                <a:schemeClr val="tx1"/>
              </a:solidFill>
              <a:highlight>
                <a:srgbClr val="00FFFF"/>
              </a:highlight>
            </a:rPr>
            <a:t>controlled variables</a:t>
          </a:r>
          <a:r>
            <a:rPr lang="en-US" altLang="zh-CN" sz="2000" kern="1200" dirty="0"/>
            <a:t>, list of materials and apparatus, how</a:t>
          </a:r>
          <a:r>
            <a:rPr lang="zh-CN" altLang="en-US" sz="2000" kern="1200" dirty="0"/>
            <a:t> </a:t>
          </a:r>
          <a:r>
            <a:rPr lang="en-US" altLang="zh-CN" sz="2000" kern="1200" dirty="0"/>
            <a:t>should you record the data,</a:t>
          </a:r>
          <a:r>
            <a:rPr lang="zh-CN" altLang="en-US" sz="2000" kern="1200" dirty="0"/>
            <a:t> </a:t>
          </a:r>
          <a:r>
            <a:rPr lang="en-US" altLang="zh-CN" sz="2000" kern="1200" dirty="0"/>
            <a:t>design</a:t>
          </a:r>
          <a:r>
            <a:rPr lang="zh-CN" altLang="en-US" sz="2000" kern="1200" dirty="0"/>
            <a:t> </a:t>
          </a:r>
          <a:r>
            <a:rPr lang="en-US" altLang="zh-CN" sz="2000" kern="1200" dirty="0"/>
            <a:t>a</a:t>
          </a:r>
          <a:r>
            <a:rPr lang="zh-CN" altLang="en-US" sz="2000" kern="1200" dirty="0"/>
            <a:t> </a:t>
          </a:r>
          <a:r>
            <a:rPr lang="en-US" altLang="zh-CN" sz="2000" kern="1200" dirty="0"/>
            <a:t>results</a:t>
          </a:r>
          <a:r>
            <a:rPr lang="zh-CN" altLang="en-US" sz="2000" kern="1200" dirty="0"/>
            <a:t> </a:t>
          </a:r>
          <a:r>
            <a:rPr lang="en-US" altLang="zh-CN" sz="2000" kern="1200" dirty="0"/>
            <a:t>table)</a:t>
          </a:r>
          <a:endParaRPr lang="zh-CN" altLang="en-US" sz="2000" kern="1200" dirty="0"/>
        </a:p>
      </dsp:txBody>
      <dsp:txXfrm>
        <a:off x="4800537" y="234218"/>
        <a:ext cx="3186571" cy="2935323"/>
      </dsp:txXfrm>
    </dsp:sp>
    <dsp:sp modelId="{5D05ACE9-EFC1-489B-BAB5-548904E90FBD}">
      <dsp:nvSpPr>
        <dsp:cNvPr id="0" name=""/>
        <dsp:cNvSpPr/>
      </dsp:nvSpPr>
      <dsp:spPr>
        <a:xfrm rot="5004385">
          <a:off x="6353346" y="3545551"/>
          <a:ext cx="558790" cy="446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000" kern="1200"/>
        </a:p>
      </dsp:txBody>
      <dsp:txXfrm rot="-5400000">
        <a:off x="6491084" y="3489876"/>
        <a:ext cx="267932" cy="424824"/>
      </dsp:txXfrm>
    </dsp:sp>
    <dsp:sp modelId="{B0F61A10-9FD8-49A8-A368-0F5F260800E6}">
      <dsp:nvSpPr>
        <dsp:cNvPr id="0" name=""/>
        <dsp:cNvSpPr/>
      </dsp:nvSpPr>
      <dsp:spPr>
        <a:xfrm>
          <a:off x="5866060" y="4308212"/>
          <a:ext cx="1800621" cy="12333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Step 4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b="1" kern="1200" dirty="0">
              <a:solidFill>
                <a:schemeClr val="tx1"/>
              </a:solidFill>
            </a:rPr>
            <a:t>Carry out </a:t>
          </a:r>
          <a:r>
            <a:rPr lang="en-US" altLang="zh-CN" sz="2400" kern="1200" dirty="0"/>
            <a:t>the plan</a:t>
          </a:r>
          <a:endParaRPr lang="zh-CN" altLang="en-US" sz="2400" kern="1200" dirty="0"/>
        </a:p>
      </dsp:txBody>
      <dsp:txXfrm>
        <a:off x="5902184" y="4344336"/>
        <a:ext cx="1728373" cy="1161105"/>
      </dsp:txXfrm>
    </dsp:sp>
    <dsp:sp modelId="{F1B77011-9B60-416E-A617-3879E81A4286}">
      <dsp:nvSpPr>
        <dsp:cNvPr id="0" name=""/>
        <dsp:cNvSpPr/>
      </dsp:nvSpPr>
      <dsp:spPr>
        <a:xfrm rot="11505855">
          <a:off x="4894708" y="4384281"/>
          <a:ext cx="695874" cy="446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 rot="10800000">
        <a:off x="5027267" y="4487249"/>
        <a:ext cx="561908" cy="267932"/>
      </dsp:txXfrm>
    </dsp:sp>
    <dsp:sp modelId="{DAC28022-BBBD-46C9-BBBE-FDBD6DC654AD}">
      <dsp:nvSpPr>
        <dsp:cNvPr id="0" name=""/>
        <dsp:cNvSpPr/>
      </dsp:nvSpPr>
      <dsp:spPr>
        <a:xfrm>
          <a:off x="2780046" y="3677744"/>
          <a:ext cx="1800621" cy="12089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Step 5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b="1" kern="1200" dirty="0">
              <a:solidFill>
                <a:schemeClr val="tx1"/>
              </a:solidFill>
            </a:rPr>
            <a:t>Record</a:t>
          </a:r>
          <a:r>
            <a:rPr lang="en-US" altLang="zh-CN" sz="2400" kern="1200" dirty="0">
              <a:solidFill>
                <a:schemeClr val="tx1"/>
              </a:solidFill>
            </a:rPr>
            <a:t> </a:t>
          </a:r>
          <a:r>
            <a:rPr lang="en-US" altLang="zh-CN" sz="2400" kern="1200" dirty="0"/>
            <a:t>the data</a:t>
          </a:r>
          <a:endParaRPr lang="zh-CN" altLang="en-US" sz="2400" kern="1200" dirty="0"/>
        </a:p>
      </dsp:txBody>
      <dsp:txXfrm>
        <a:off x="2815454" y="3713152"/>
        <a:ext cx="1729805" cy="1138089"/>
      </dsp:txXfrm>
    </dsp:sp>
    <dsp:sp modelId="{3F33860A-38D9-41DD-A726-63A0513630A5}">
      <dsp:nvSpPr>
        <dsp:cNvPr id="0" name=""/>
        <dsp:cNvSpPr/>
      </dsp:nvSpPr>
      <dsp:spPr>
        <a:xfrm rot="11133699">
          <a:off x="2254599" y="3938220"/>
          <a:ext cx="372450" cy="446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 rot="10800000">
        <a:off x="2366071" y="4032945"/>
        <a:ext cx="260715" cy="267932"/>
      </dsp:txXfrm>
    </dsp:sp>
    <dsp:sp modelId="{B15564EA-B59C-4C2D-BBF4-2E01E7050C78}">
      <dsp:nvSpPr>
        <dsp:cNvPr id="0" name=""/>
        <dsp:cNvSpPr/>
      </dsp:nvSpPr>
      <dsp:spPr>
        <a:xfrm>
          <a:off x="0" y="3163584"/>
          <a:ext cx="2080618" cy="17230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Step 6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 err="1"/>
            <a:t>Analyse</a:t>
          </a:r>
          <a:r>
            <a:rPr lang="en-US" altLang="zh-CN" sz="2400" kern="1200" dirty="0"/>
            <a:t> and make a </a:t>
          </a:r>
          <a:r>
            <a:rPr lang="en-US" altLang="zh-CN" sz="2400" b="1" kern="1200" dirty="0">
              <a:solidFill>
                <a:schemeClr val="tx1"/>
              </a:solidFill>
            </a:rPr>
            <a:t>conclusion</a:t>
          </a:r>
          <a:endParaRPr lang="zh-CN" altLang="en-US" sz="2400" b="1" kern="1200" dirty="0">
            <a:solidFill>
              <a:schemeClr val="tx1"/>
            </a:solidFill>
          </a:endParaRPr>
        </a:p>
      </dsp:txBody>
      <dsp:txXfrm>
        <a:off x="50467" y="3214051"/>
        <a:ext cx="1979684" cy="1622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A1739-FDB5-4E2D-966C-E455BA013E2C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45548-B96F-44F8-A9C2-C3FDF43C75B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43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DEEE7-ABE6-4CCD-8935-11B65AABF0DF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E19BBB-F086-4B22-BE7F-7E15DE1E41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281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411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66D5F-B9F5-46BC-8CC6-8FF8CCE7AD5F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8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Water potential: the tendency</a:t>
            </a:r>
            <a:r>
              <a:rPr lang="en-US" altLang="zh-CN" baseline="0" dirty="0"/>
              <a:t> for water to leave a solution.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E19BBB-F086-4B22-BE7F-7E15DE1E413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13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2609A-391A-49BF-8461-E658258040E3}" type="datetimeFigureOut">
              <a:rPr lang="zh-CN" altLang="en-US" smtClean="0"/>
              <a:pPr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81560-A8DD-402F-9A9B-BD1EBF52D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v.youku.com/v_show/id_XNDk0NjU3MTM2.html?from=s1.8-1-1.2" TargetMode="External"/><Relationship Id="rId2" Type="http://schemas.openxmlformats.org/officeDocument/2006/relationships/hyperlink" Target="https://vimeo.com/14550569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www.schooltube.com/video/d85f41e82f8745c1afb1/Osmosis%20Lab%20Walkthroug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C3 topic2-Osmosis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Wenting Chai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 charset="0"/>
              </a:rPr>
              <a:t>Plant cells cannot burst</a:t>
            </a:r>
            <a:r>
              <a:rPr lang="en-GB" dirty="0"/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1500"/>
              </a:spcBef>
            </a:pPr>
            <a:r>
              <a:rPr lang="en-GB" sz="2000" dirty="0">
                <a:cs typeface="Arial" pitchFamily="34" charset="0"/>
              </a:rPr>
              <a:t>If the water potential outside the cell is greater than inside the cell vacuole.</a:t>
            </a:r>
          </a:p>
          <a:p>
            <a:pPr>
              <a:spcBef>
                <a:spcPts val="1500"/>
              </a:spcBef>
            </a:pPr>
            <a:r>
              <a:rPr lang="en-GB" sz="2000" b="1" dirty="0">
                <a:cs typeface="Arial" pitchFamily="34" charset="0"/>
              </a:rPr>
              <a:t>Water will enter the cell by osmosis</a:t>
            </a:r>
            <a:r>
              <a:rPr lang="en-GB" sz="2000" dirty="0">
                <a:cs typeface="Arial" pitchFamily="34" charset="0"/>
              </a:rPr>
              <a:t>.</a:t>
            </a:r>
          </a:p>
          <a:p>
            <a:pPr>
              <a:spcBef>
                <a:spcPts val="1500"/>
              </a:spcBef>
            </a:pPr>
            <a:r>
              <a:rPr lang="en-GB" sz="2000" dirty="0">
                <a:cs typeface="Arial" pitchFamily="34" charset="0"/>
              </a:rPr>
              <a:t>The cell </a:t>
            </a:r>
            <a:r>
              <a:rPr lang="en-GB" sz="2000" b="1" dirty="0">
                <a:cs typeface="Arial" pitchFamily="34" charset="0"/>
              </a:rPr>
              <a:t>swell</a:t>
            </a:r>
            <a:r>
              <a:rPr lang="en-GB" sz="2000" dirty="0">
                <a:cs typeface="Arial" pitchFamily="34" charset="0"/>
              </a:rPr>
              <a:t>s, gets slightly bigger and heavier. </a:t>
            </a:r>
          </a:p>
          <a:p>
            <a:pPr>
              <a:spcBef>
                <a:spcPts val="1500"/>
              </a:spcBef>
            </a:pPr>
            <a:r>
              <a:rPr lang="en-GB" sz="2000" dirty="0">
                <a:cs typeface="Arial" pitchFamily="34" charset="0"/>
              </a:rPr>
              <a:t>The cell is described as </a:t>
            </a:r>
            <a:r>
              <a:rPr lang="en-GB" sz="2000" b="1" dirty="0">
                <a:cs typeface="Arial" pitchFamily="34" charset="0"/>
              </a:rPr>
              <a:t>turgid</a:t>
            </a:r>
            <a:r>
              <a:rPr lang="en-GB" sz="2000" dirty="0">
                <a:cs typeface="Arial" pitchFamily="34" charset="0"/>
              </a:rPr>
              <a:t>, rather like a blown-up tyre - tight and firm.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1500"/>
              </a:spcBef>
            </a:pPr>
            <a:r>
              <a:rPr lang="en-GB" altLang="zh-CN" sz="2000" dirty="0"/>
              <a:t>If the water potential outside the cell is less than inside the cell vacuole. </a:t>
            </a:r>
          </a:p>
          <a:p>
            <a:pPr>
              <a:spcBef>
                <a:spcPts val="1500"/>
              </a:spcBef>
            </a:pPr>
            <a:r>
              <a:rPr lang="en-GB" altLang="zh-CN" sz="2000" b="1" dirty="0"/>
              <a:t>Water will leave the cell by osmosis</a:t>
            </a:r>
            <a:r>
              <a:rPr lang="en-GB" altLang="zh-CN" sz="2000" dirty="0"/>
              <a:t>.</a:t>
            </a:r>
          </a:p>
          <a:p>
            <a:pPr>
              <a:spcBef>
                <a:spcPts val="1500"/>
              </a:spcBef>
            </a:pPr>
            <a:r>
              <a:rPr lang="en-GB" altLang="zh-CN" sz="2000" dirty="0"/>
              <a:t>The cell wall loses its turgidity and the cell inside </a:t>
            </a:r>
            <a:r>
              <a:rPr lang="en-GB" altLang="zh-CN" sz="2000" b="1" dirty="0"/>
              <a:t>shrink</a:t>
            </a:r>
            <a:r>
              <a:rPr lang="en-GB" altLang="zh-CN" sz="2000" dirty="0"/>
              <a:t>s. The cell gets slightly smaller and lighter.</a:t>
            </a:r>
          </a:p>
          <a:p>
            <a:pPr>
              <a:spcBef>
                <a:spcPts val="1500"/>
              </a:spcBef>
            </a:pPr>
            <a:r>
              <a:rPr lang="en-GB" altLang="zh-CN" sz="2000" dirty="0"/>
              <a:t>The cell is described as </a:t>
            </a:r>
            <a:r>
              <a:rPr lang="en-GB" altLang="zh-CN" sz="2000" b="1" dirty="0"/>
              <a:t>flaccid</a:t>
            </a:r>
            <a:r>
              <a:rPr lang="en-GB" altLang="zh-CN" sz="2000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Arial" charset="0"/>
              </a:rPr>
              <a:t>When plant cells are </a:t>
            </a:r>
            <a:r>
              <a:rPr lang="en-GB" dirty="0" err="1">
                <a:latin typeface="Arial" charset="0"/>
              </a:rPr>
              <a:t>plasmolysed</a:t>
            </a:r>
            <a:endParaRPr lang="en-GB" dirty="0">
              <a:latin typeface="Arial" charset="0"/>
            </a:endParaRPr>
          </a:p>
        </p:txBody>
      </p:sp>
      <p:pic>
        <p:nvPicPr>
          <p:cNvPr id="15368" name="Picture 8" descr="\\Fujitsu-laptop\documents\FINAL BFY 15-10-04\FINAL BFY - 03-09-04\Biology for You HMcL 2-9-04\Unit 1\1 Cells and tissues\os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7288" y="2033922"/>
            <a:ext cx="6491071" cy="4294562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188833" y="5805264"/>
            <a:ext cx="1848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plasmolysis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88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charset="0"/>
              </a:rPr>
              <a:t>Osmosis at root hair cells</a:t>
            </a:r>
          </a:p>
        </p:txBody>
      </p:sp>
      <p:pic>
        <p:nvPicPr>
          <p:cNvPr id="25608" name="Picture 8" descr="\\Fujitsu-laptop\documents\FINAL BFY 15-10-04\FINAL BFY - 03-09-04\Biology for You HMcL 2-9-04\Unit 1\1 Cells and tissues\os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132856"/>
            <a:ext cx="6327333" cy="3677270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322B233-7D6C-1E43-907A-C4714ADAA047}"/>
              </a:ext>
            </a:extLst>
          </p:cNvPr>
          <p:cNvSpPr txBox="1"/>
          <p:nvPr/>
        </p:nvSpPr>
        <p:spPr>
          <a:xfrm>
            <a:off x="611560" y="1417638"/>
            <a:ext cx="740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roots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absorb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water?</a:t>
            </a:r>
            <a:r>
              <a:rPr kumimoji="1" lang="zh-CN" altLang="en-US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884368" cy="449409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wilting?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41E235-FC37-2A40-917C-29E281CC6820}"/>
              </a:ext>
            </a:extLst>
          </p:cNvPr>
          <p:cNvSpPr txBox="1"/>
          <p:nvPr/>
        </p:nvSpPr>
        <p:spPr>
          <a:xfrm>
            <a:off x="457200" y="6093296"/>
            <a:ext cx="440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Q: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wilt?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explain?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5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0" y="548680"/>
            <a:ext cx="3810000" cy="508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1" y="548680"/>
            <a:ext cx="2739861" cy="27398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1" y="3569460"/>
            <a:ext cx="3810000" cy="2857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E059EC-8FD0-0445-9E54-C252E2929907}"/>
              </a:ext>
            </a:extLst>
          </p:cNvPr>
          <p:cNvSpPr txBox="1"/>
          <p:nvPr/>
        </p:nvSpPr>
        <p:spPr>
          <a:xfrm>
            <a:off x="146551" y="5628680"/>
            <a:ext cx="222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Dissolve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egg</a:t>
            </a:r>
            <a:r>
              <a:rPr kumimoji="1" lang="zh-CN" altLang="en-US" dirty="0"/>
              <a:t> </a:t>
            </a:r>
            <a:r>
              <a:rPr kumimoji="1" lang="en-US" altLang="zh-CN" dirty="0"/>
              <a:t>shell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CBEDA2-0533-D340-BB4A-144A9ED44525}"/>
              </a:ext>
            </a:extLst>
          </p:cNvPr>
          <p:cNvSpPr txBox="1"/>
          <p:nvPr/>
        </p:nvSpPr>
        <p:spPr>
          <a:xfrm>
            <a:off x="5025994" y="17934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Egg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membrane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exposed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9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videos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400" dirty="0"/>
              <a:t>1. Animation of osmosis</a:t>
            </a:r>
            <a:r>
              <a:rPr lang="zh-CN" altLang="en-US" sz="2400" dirty="0"/>
              <a:t> </a:t>
            </a:r>
            <a:r>
              <a:rPr lang="en-US" altLang="zh-CN" sz="2400" dirty="0"/>
              <a:t>(VPN</a:t>
            </a:r>
            <a:r>
              <a:rPr lang="zh-CN" altLang="en-US" sz="2400" dirty="0"/>
              <a:t> </a:t>
            </a:r>
            <a:r>
              <a:rPr lang="en-US" altLang="zh-CN" sz="2400" dirty="0"/>
              <a:t>needed)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400" u="sng" dirty="0">
                <a:hlinkClick r:id="rId2"/>
              </a:rPr>
              <a:t>https://vimeo.com/145505696</a:t>
            </a:r>
            <a:endParaRPr lang="en-US" altLang="zh-CN" sz="2400" dirty="0"/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400" dirty="0"/>
              <a:t>2. Diffusion &amp; osmosis (bozemanscience.com)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400" dirty="0">
                <a:hlinkClick r:id="rId3"/>
              </a:rPr>
              <a:t>http://v.youku.com/v_show/id_XNDk0NjU3MTM2.html?from=s1.8-1-1.2</a:t>
            </a:r>
            <a:endParaRPr lang="en-US" altLang="zh-CN" sz="2400" dirty="0"/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400" dirty="0"/>
              <a:t>3. Osmosis Lab Walkthrough (potato) (bozemanscience.com)</a:t>
            </a:r>
            <a:endParaRPr lang="zh-CN" altLang="zh-CN" sz="2400" dirty="0"/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400" u="sng" dirty="0">
                <a:hlinkClick r:id="rId4" invalidUrl="http://www.schooltube.com/video/d85f41e82f8745c1afb1/Osmosis Lab Walkthrough"/>
              </a:rPr>
              <a:t>http://www.schooltube.com/video/d85f41e82f8745c1afb1/Osmosis%20Lab%20Walkthrough</a:t>
            </a:r>
            <a:endParaRPr lang="zh-CN" altLang="zh-CN" sz="2400" dirty="0"/>
          </a:p>
          <a:p>
            <a:pPr>
              <a:lnSpc>
                <a:spcPct val="110000"/>
              </a:lnSpc>
              <a:spcBef>
                <a:spcPts val="1000"/>
              </a:spcBef>
            </a:pP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0576" y="519873"/>
            <a:ext cx="2016224" cy="197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appdata\roaming\360se6\User Data\temp\Frozen-Potato-Strips.jpg"/>
          <p:cNvPicPr>
            <a:picLocks noChangeAspect="1" noChangeArrowheads="1"/>
          </p:cNvPicPr>
          <p:nvPr/>
        </p:nvPicPr>
        <p:blipFill>
          <a:blip r:embed="rId2" cstate="print"/>
          <a:srcRect l="31500" t="42187" r="54640" b="5501"/>
          <a:stretch>
            <a:fillRect/>
          </a:stretch>
        </p:blipFill>
        <p:spPr bwMode="auto">
          <a:xfrm>
            <a:off x="6782980" y="2936071"/>
            <a:ext cx="919844" cy="2592288"/>
          </a:xfrm>
          <a:prstGeom prst="rect">
            <a:avLst/>
          </a:prstGeom>
          <a:noFill/>
        </p:spPr>
      </p:pic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Investigation of osmosis</a:t>
            </a:r>
            <a:endParaRPr lang="en-GB" dirty="0">
              <a:latin typeface="Arial" charset="0"/>
            </a:endParaRPr>
          </a:p>
        </p:txBody>
      </p:sp>
      <p:pic>
        <p:nvPicPr>
          <p:cNvPr id="5124" name="Picture 4" descr="c:\users\administrator\appdata\roaming\360se6\User Data\temp\th_id=OIP.Meed2bedaf09cce222b271f19510f9566o0&amp;pid=15.1.jpg"/>
          <p:cNvPicPr>
            <a:picLocks noChangeAspect="1" noChangeArrowheads="1"/>
          </p:cNvPicPr>
          <p:nvPr/>
        </p:nvPicPr>
        <p:blipFill>
          <a:blip r:embed="rId3" cstate="print"/>
          <a:srcRect l="46197" t="41347" r="40940" b="10270"/>
          <a:stretch>
            <a:fillRect/>
          </a:stretch>
        </p:blipFill>
        <p:spPr bwMode="auto">
          <a:xfrm>
            <a:off x="7927360" y="3420076"/>
            <a:ext cx="901116" cy="2542218"/>
          </a:xfrm>
          <a:prstGeom prst="rect">
            <a:avLst/>
          </a:prstGeom>
          <a:noFill/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3BE4F23-CBB3-8245-9072-5A80296E27DF}"/>
              </a:ext>
            </a:extLst>
          </p:cNvPr>
          <p:cNvSpPr txBox="1"/>
          <p:nvPr/>
        </p:nvSpPr>
        <p:spPr>
          <a:xfrm>
            <a:off x="6335688" y="1795424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materials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osmosis:</a:t>
            </a:r>
            <a:r>
              <a:rPr kumimoji="1" lang="zh-CN" altLang="en-US" dirty="0"/>
              <a:t> </a:t>
            </a:r>
            <a:r>
              <a:rPr kumimoji="1" lang="en-US" altLang="zh-CN" dirty="0"/>
              <a:t>potato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strips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209188-6B64-7B4C-9717-884667663B12}"/>
              </a:ext>
            </a:extLst>
          </p:cNvPr>
          <p:cNvSpPr txBox="1"/>
          <p:nvPr/>
        </p:nvSpPr>
        <p:spPr>
          <a:xfrm>
            <a:off x="315524" y="1417638"/>
            <a:ext cx="5653952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b="1" dirty="0"/>
              <a:t>Task: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Briefly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experiment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investigate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tissue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immersing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(osmosis).</a:t>
            </a:r>
            <a:r>
              <a:rPr kumimoji="1" lang="zh-CN" altLang="en-US" dirty="0"/>
              <a:t> </a:t>
            </a:r>
            <a:r>
              <a:rPr kumimoji="1" lang="en-US" altLang="zh-CN" dirty="0"/>
              <a:t>(e.g.</a:t>
            </a:r>
            <a:r>
              <a:rPr kumimoji="1" lang="zh-CN" altLang="en-US" dirty="0"/>
              <a:t> </a:t>
            </a:r>
            <a:r>
              <a:rPr kumimoji="1" lang="en-US" altLang="zh-CN" dirty="0"/>
              <a:t>NaCl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sugar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solution)</a:t>
            </a:r>
          </a:p>
          <a:p>
            <a:pPr>
              <a:spcBef>
                <a:spcPts val="600"/>
              </a:spcBef>
            </a:pPr>
            <a:r>
              <a:rPr kumimoji="1" lang="en-US" altLang="zh-CN" b="1" dirty="0"/>
              <a:t>Hint: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questions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below.</a:t>
            </a:r>
          </a:p>
          <a:p>
            <a:pPr>
              <a:spcBef>
                <a:spcPts val="600"/>
              </a:spcBef>
            </a:pP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 is the </a:t>
            </a:r>
            <a:r>
              <a:rPr kumimoji="1" lang="en-US" altLang="zh-CN" b="1" dirty="0"/>
              <a:t>hypothesis</a:t>
            </a:r>
            <a:r>
              <a:rPr kumimoji="1" lang="en-US" altLang="zh-CN" dirty="0"/>
              <a:t> you are going to test?</a:t>
            </a:r>
          </a:p>
          <a:p>
            <a:pPr>
              <a:spcBef>
                <a:spcPts val="600"/>
              </a:spcBef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 </a:t>
            </a:r>
            <a:r>
              <a:rPr kumimoji="1" lang="en-US" altLang="zh-CN" b="1" dirty="0"/>
              <a:t>apparatus and </a:t>
            </a:r>
            <a:r>
              <a:rPr kumimoji="1" lang="en-US" altLang="zh-CN" dirty="0"/>
              <a:t>other </a:t>
            </a:r>
            <a:r>
              <a:rPr kumimoji="1" lang="en-US" altLang="zh-CN" b="1" dirty="0"/>
              <a:t>materials</a:t>
            </a:r>
            <a:r>
              <a:rPr kumimoji="1" lang="en-US" altLang="zh-CN" dirty="0"/>
              <a:t> will you need for your experiment? </a:t>
            </a:r>
          </a:p>
          <a:p>
            <a:pPr>
              <a:spcBef>
                <a:spcPts val="600"/>
              </a:spcBef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What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variable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vary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change?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How</a:t>
            </a:r>
            <a:r>
              <a:rPr kumimoji="1" lang="en-US" altLang="zh-CN" dirty="0"/>
              <a:t> will you vary it?</a:t>
            </a:r>
          </a:p>
          <a:p>
            <a:pPr>
              <a:spcBef>
                <a:spcPts val="600"/>
              </a:spcBef>
            </a:pPr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What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variables </a:t>
            </a:r>
            <a:r>
              <a:rPr kumimoji="1" lang="en-US" altLang="zh-CN" dirty="0"/>
              <a:t>will you </a:t>
            </a:r>
            <a:r>
              <a:rPr kumimoji="1" lang="en-US" altLang="zh-CN" b="1" dirty="0"/>
              <a:t>keep the same </a:t>
            </a:r>
            <a:r>
              <a:rPr kumimoji="1" lang="en-US" altLang="zh-CN" dirty="0"/>
              <a:t>in all the tubes or beakers in your experiment? </a:t>
            </a:r>
            <a:r>
              <a:rPr kumimoji="1" lang="en-US" altLang="zh-CN" b="1" dirty="0"/>
              <a:t>How</a:t>
            </a:r>
            <a:r>
              <a:rPr kumimoji="1" lang="en-US" altLang="zh-CN" dirty="0"/>
              <a:t> 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 do this?</a:t>
            </a:r>
          </a:p>
          <a:p>
            <a:pPr>
              <a:spcBef>
                <a:spcPts val="600"/>
              </a:spcBef>
            </a:pPr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What variable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will you </a:t>
            </a:r>
            <a:r>
              <a:rPr kumimoji="1" lang="en-US" altLang="zh-CN" b="1" dirty="0"/>
              <a:t>measure</a:t>
            </a:r>
            <a:r>
              <a:rPr kumimoji="1" lang="en-US" altLang="zh-CN" dirty="0"/>
              <a:t> in your experiment? </a:t>
            </a:r>
            <a:r>
              <a:rPr kumimoji="1" lang="en-US" altLang="zh-CN" b="1" dirty="0"/>
              <a:t>How</a:t>
            </a:r>
            <a:r>
              <a:rPr kumimoji="1" lang="en-US" altLang="zh-CN" dirty="0"/>
              <a:t> will you measure it? </a:t>
            </a:r>
            <a:r>
              <a:rPr kumimoji="1" lang="en-US" altLang="zh-CN" b="1" dirty="0"/>
              <a:t>When</a:t>
            </a:r>
            <a:r>
              <a:rPr kumimoji="1" lang="en-US" altLang="zh-CN" dirty="0"/>
              <a:t> will 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measure it? Will you do </a:t>
            </a:r>
            <a:r>
              <a:rPr kumimoji="1" lang="en-US" altLang="zh-CN" b="1" dirty="0"/>
              <a:t>repeat</a:t>
            </a:r>
            <a:r>
              <a:rPr kumimoji="1" lang="en-US" altLang="zh-CN" dirty="0"/>
              <a:t> measurements and calculate a mean?</a:t>
            </a:r>
          </a:p>
          <a:p>
            <a:pPr>
              <a:spcBef>
                <a:spcPts val="600"/>
              </a:spcBef>
            </a:pPr>
            <a:r>
              <a:rPr kumimoji="1" lang="en-US" altLang="zh-CN" dirty="0"/>
              <a:t>6.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 will you </a:t>
            </a:r>
            <a:r>
              <a:rPr kumimoji="1" lang="en-US" altLang="zh-CN" b="1" dirty="0"/>
              <a:t>record your results?</a:t>
            </a:r>
            <a:r>
              <a:rPr kumimoji="1" lang="en-US" altLang="zh-CN" dirty="0"/>
              <a:t> (You can sketch out a results chart, ready to fill in.)</a:t>
            </a:r>
          </a:p>
          <a:p>
            <a:pPr>
              <a:spcBef>
                <a:spcPts val="600"/>
              </a:spcBef>
            </a:pPr>
            <a:r>
              <a:rPr kumimoji="1" lang="en-US" altLang="zh-CN" dirty="0"/>
              <a:t>7.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 will your results be if your hypothesis is correct?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601C99-9DE9-FC45-893A-ECD1833139F5}"/>
              </a:ext>
            </a:extLst>
          </p:cNvPr>
          <p:cNvSpPr txBox="1"/>
          <p:nvPr/>
        </p:nvSpPr>
        <p:spPr>
          <a:xfrm>
            <a:off x="7020272" y="609329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Q: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potato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strips?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 bldLvl="2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10002800"/>
              </p:ext>
            </p:extLst>
          </p:nvPr>
        </p:nvGraphicFramePr>
        <p:xfrm>
          <a:off x="107504" y="980728"/>
          <a:ext cx="8496944" cy="5877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3AE6014A-95FA-F845-BA94-A4BE450D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0"/>
            <a:ext cx="8229600" cy="1143000"/>
          </a:xfrm>
        </p:spPr>
        <p:txBody>
          <a:bodyPr/>
          <a:lstStyle/>
          <a:p>
            <a:r>
              <a:rPr lang="en-US" altLang="zh-CN" dirty="0"/>
              <a:t>Experiment/</a:t>
            </a:r>
            <a:r>
              <a:rPr lang="zh-CN" altLang="en-US" dirty="0"/>
              <a:t> </a:t>
            </a:r>
            <a:r>
              <a:rPr lang="en-US" altLang="zh-CN" dirty="0"/>
              <a:t>Investigation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How do you plan out an 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412" y="1916832"/>
            <a:ext cx="7499176" cy="4680520"/>
          </a:xfrm>
        </p:spPr>
        <p:txBody>
          <a:bodyPr>
            <a:normAutofit fontScale="70000" lnSpcReduction="20000"/>
          </a:bodyPr>
          <a:lstStyle/>
          <a:p>
            <a:pPr lvl="0">
              <a:spcBef>
                <a:spcPts val="1500"/>
              </a:spcBef>
            </a:pPr>
            <a:r>
              <a:rPr lang="en-US" altLang="zh-CN" sz="2800" b="1" dirty="0"/>
              <a:t>Activity 3.2 </a:t>
            </a:r>
            <a:r>
              <a:rPr lang="en-US" altLang="zh-CN" sz="2800" dirty="0"/>
              <a:t>- How can temperature/</a:t>
            </a:r>
            <a:r>
              <a:rPr lang="zh-CN" altLang="en-US" sz="2800" dirty="0"/>
              <a:t> </a:t>
            </a:r>
            <a:r>
              <a:rPr lang="en-US" altLang="zh-CN" sz="2800" dirty="0"/>
              <a:t>concentration</a:t>
            </a:r>
            <a:r>
              <a:rPr lang="zh-CN" altLang="en-US" sz="2800" dirty="0"/>
              <a:t> </a:t>
            </a:r>
            <a:r>
              <a:rPr lang="en-US" altLang="zh-CN" sz="2800" dirty="0"/>
              <a:t>gradient/</a:t>
            </a:r>
            <a:r>
              <a:rPr lang="zh-CN" altLang="en-US" sz="2800" dirty="0"/>
              <a:t> </a:t>
            </a:r>
            <a:r>
              <a:rPr lang="en-US" altLang="zh-CN" sz="2800" dirty="0"/>
              <a:t>surface</a:t>
            </a:r>
            <a:r>
              <a:rPr lang="zh-CN" altLang="en-US" sz="2800" dirty="0"/>
              <a:t> </a:t>
            </a:r>
            <a:r>
              <a:rPr lang="en-US" altLang="zh-CN" sz="2800" dirty="0"/>
              <a:t>area affect the rate of diffusion?</a:t>
            </a:r>
            <a:r>
              <a:rPr lang="zh-CN" altLang="en-US" sz="2800" dirty="0"/>
              <a:t> </a:t>
            </a:r>
            <a:r>
              <a:rPr lang="en-US" altLang="zh-CN" sz="2800" dirty="0"/>
              <a:t>(work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/>
              <a:t>pairs)</a:t>
            </a:r>
            <a:endParaRPr lang="en-US" altLang="zh-CN" sz="2800" dirty="0"/>
          </a:p>
          <a:p>
            <a:pPr lvl="0">
              <a:spcBef>
                <a:spcPts val="1500"/>
              </a:spcBef>
            </a:pPr>
            <a:r>
              <a:rPr lang="en-US" altLang="zh-CN" sz="2800" dirty="0"/>
              <a:t>Please</a:t>
            </a:r>
            <a:r>
              <a:rPr lang="zh-CN" altLang="en-US" sz="2800" dirty="0"/>
              <a:t> </a:t>
            </a:r>
            <a:r>
              <a:rPr lang="en-US" altLang="zh-CN" sz="2800" dirty="0"/>
              <a:t>write out your 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plan, including:</a:t>
            </a:r>
          </a:p>
          <a:p>
            <a:pPr lvl="0">
              <a:spcBef>
                <a:spcPts val="1500"/>
              </a:spcBef>
            </a:pPr>
            <a:r>
              <a:rPr lang="en-US" altLang="zh-CN" sz="2800" dirty="0"/>
              <a:t>a heading and the hypothesis that you tested</a:t>
            </a:r>
          </a:p>
          <a:p>
            <a:pPr>
              <a:spcBef>
                <a:spcPts val="1500"/>
              </a:spcBef>
            </a:pPr>
            <a:r>
              <a:rPr lang="en-US" altLang="zh-CN" sz="2800" dirty="0"/>
              <a:t>a diagram of the apparatus that you used and a description of your method</a:t>
            </a:r>
          </a:p>
          <a:p>
            <a:pPr lvl="0">
              <a:spcBef>
                <a:spcPts val="1500"/>
              </a:spcBef>
            </a:pPr>
            <a:r>
              <a:rPr lang="en-US" altLang="zh-CN" sz="2800" dirty="0"/>
              <a:t>Procedure/</a:t>
            </a:r>
            <a:r>
              <a:rPr lang="zh-CN" altLang="en-US" sz="2800" dirty="0"/>
              <a:t> </a:t>
            </a:r>
            <a:r>
              <a:rPr lang="en-US" altLang="zh-CN" sz="2800" dirty="0"/>
              <a:t>steps</a:t>
            </a:r>
            <a:r>
              <a:rPr lang="zh-CN" altLang="en-US" sz="2800" dirty="0"/>
              <a:t> </a:t>
            </a:r>
            <a:r>
              <a:rPr lang="en-US" altLang="zh-CN" sz="2800" dirty="0"/>
              <a:t>(too</a:t>
            </a:r>
            <a:r>
              <a:rPr lang="zh-CN" altLang="en-US" sz="2800" dirty="0"/>
              <a:t> </a:t>
            </a:r>
            <a:r>
              <a:rPr lang="en-US" altLang="zh-CN" sz="2800" dirty="0"/>
              <a:t>much</a:t>
            </a:r>
            <a:r>
              <a:rPr lang="zh-CN" altLang="en-US" sz="2800" dirty="0"/>
              <a:t> </a:t>
            </a:r>
            <a:r>
              <a:rPr lang="en-US" altLang="zh-CN" sz="2800" dirty="0"/>
              <a:t>detail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required,</a:t>
            </a:r>
            <a:r>
              <a:rPr lang="zh-CN" altLang="en-US" sz="2800" dirty="0"/>
              <a:t> </a:t>
            </a:r>
            <a:r>
              <a:rPr lang="en-US" altLang="zh-CN" sz="2800" dirty="0"/>
              <a:t>such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altLang="zh-CN" sz="2800" dirty="0"/>
              <a:t>how</a:t>
            </a:r>
            <a:r>
              <a:rPr lang="zh-CN" altLang="en-US" sz="2800" dirty="0"/>
              <a:t> </a:t>
            </a:r>
            <a:r>
              <a:rPr lang="en-US" altLang="zh-CN" sz="2800" dirty="0"/>
              <a:t>you are</a:t>
            </a:r>
            <a:r>
              <a:rPr lang="zh-CN" altLang="en-US" sz="2800" dirty="0"/>
              <a:t> </a:t>
            </a:r>
            <a:r>
              <a:rPr lang="en-US" altLang="zh-CN" sz="2800" dirty="0"/>
              <a:t>going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prepare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solution)</a:t>
            </a:r>
          </a:p>
          <a:p>
            <a:pPr lvl="0">
              <a:spcBef>
                <a:spcPts val="1500"/>
              </a:spcBef>
            </a:pPr>
            <a:r>
              <a:rPr lang="en-US" altLang="zh-CN" sz="2800" dirty="0"/>
              <a:t>a neat and carefully headed results table</a:t>
            </a:r>
            <a:r>
              <a:rPr lang="zh-CN" altLang="en-US" sz="2800" dirty="0"/>
              <a:t> </a:t>
            </a:r>
            <a:r>
              <a:rPr lang="en-US" altLang="zh-CN" sz="2800" dirty="0"/>
              <a:t>(no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filled) including means/</a:t>
            </a:r>
            <a:r>
              <a:rPr lang="zh-CN" altLang="en-US" sz="2800" dirty="0"/>
              <a:t> </a:t>
            </a:r>
            <a:r>
              <a:rPr lang="en-US" altLang="zh-CN" sz="2800" dirty="0"/>
              <a:t>average if you decide to</a:t>
            </a:r>
            <a:r>
              <a:rPr lang="zh-CN" altLang="en-US" sz="2800" dirty="0"/>
              <a:t> </a:t>
            </a:r>
            <a:r>
              <a:rPr lang="en-US" altLang="zh-CN" sz="2800" dirty="0"/>
              <a:t>do repeats</a:t>
            </a:r>
          </a:p>
          <a:p>
            <a:pPr lvl="0">
              <a:spcBef>
                <a:spcPts val="1500"/>
              </a:spcBef>
            </a:pPr>
            <a:r>
              <a:rPr lang="en-US" altLang="zh-CN" sz="2800" dirty="0"/>
              <a:t>List</a:t>
            </a:r>
            <a:r>
              <a:rPr lang="zh-CN" altLang="en-US" sz="2800" dirty="0"/>
              <a:t> </a:t>
            </a:r>
            <a:r>
              <a:rPr lang="en-US" altLang="zh-CN" sz="2800" dirty="0"/>
              <a:t>what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independent</a:t>
            </a:r>
            <a:r>
              <a:rPr lang="zh-CN" altLang="en-US" sz="2800" dirty="0"/>
              <a:t> </a:t>
            </a:r>
            <a:r>
              <a:rPr lang="en-US" altLang="zh-CN" sz="2800" dirty="0"/>
              <a:t>variable,</a:t>
            </a:r>
            <a:r>
              <a:rPr lang="zh-CN" altLang="en-US" sz="2800" dirty="0"/>
              <a:t> </a:t>
            </a:r>
            <a:r>
              <a:rPr lang="en-US" altLang="zh-CN" sz="2800" dirty="0"/>
              <a:t>at</a:t>
            </a:r>
            <a:r>
              <a:rPr lang="zh-CN" altLang="en-US" sz="2800" dirty="0"/>
              <a:t> </a:t>
            </a:r>
            <a:r>
              <a:rPr lang="en-US" altLang="zh-CN" sz="2800" dirty="0"/>
              <a:t>least</a:t>
            </a:r>
            <a:r>
              <a:rPr lang="zh-CN" altLang="en-US" sz="2800" dirty="0"/>
              <a:t> </a:t>
            </a:r>
            <a:r>
              <a:rPr lang="en-US" altLang="zh-CN" sz="2800" dirty="0"/>
              <a:t>3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standardised</a:t>
            </a:r>
            <a:r>
              <a:rPr lang="zh-CN" altLang="en-US" sz="2800" dirty="0"/>
              <a:t> </a:t>
            </a:r>
            <a:r>
              <a:rPr lang="en-US" altLang="zh-CN" sz="2800" dirty="0"/>
              <a:t>variables,</a:t>
            </a:r>
            <a:r>
              <a:rPr lang="zh-CN" altLang="en-US" sz="2800" dirty="0"/>
              <a:t> </a:t>
            </a:r>
            <a:r>
              <a:rPr lang="en-US" altLang="zh-CN" sz="2800" dirty="0"/>
              <a:t>dependent</a:t>
            </a:r>
            <a:r>
              <a:rPr lang="zh-CN" altLang="en-US" sz="2800" dirty="0"/>
              <a:t> </a:t>
            </a:r>
            <a:r>
              <a:rPr lang="en-US" altLang="zh-CN" sz="2800" dirty="0"/>
              <a:t>variable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plan.</a:t>
            </a:r>
          </a:p>
          <a:p>
            <a:pPr>
              <a:spcBef>
                <a:spcPts val="1500"/>
              </a:spcBef>
            </a:pPr>
            <a:r>
              <a:rPr lang="en-US" altLang="zh-CN" sz="2800" dirty="0"/>
              <a:t>Hint:</a:t>
            </a:r>
            <a:r>
              <a:rPr lang="zh-CN" altLang="en-US" sz="2800" dirty="0"/>
              <a:t> </a:t>
            </a:r>
            <a:r>
              <a:rPr lang="en-US" altLang="zh-CN" sz="2800" dirty="0"/>
              <a:t>Consider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7</a:t>
            </a:r>
            <a:r>
              <a:rPr lang="zh-CN" altLang="en-US" sz="2800" dirty="0"/>
              <a:t> </a:t>
            </a:r>
            <a:r>
              <a:rPr lang="en-US" altLang="zh-CN" sz="2800" dirty="0"/>
              <a:t>questions</a:t>
            </a:r>
            <a:r>
              <a:rPr lang="zh-CN" altLang="en-US" sz="2800" dirty="0"/>
              <a:t> </a:t>
            </a:r>
            <a:r>
              <a:rPr lang="en-US" altLang="zh-CN" sz="2800" dirty="0"/>
              <a:t>mentions</a:t>
            </a:r>
            <a:r>
              <a:rPr lang="zh-CN" altLang="en-US" sz="2800" dirty="0"/>
              <a:t> </a:t>
            </a:r>
            <a:r>
              <a:rPr lang="en-US" altLang="zh-CN" sz="2800" dirty="0"/>
              <a:t>earlier.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120F5B-A444-884F-8B31-29C8FC44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Materials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might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endParaRPr lang="zh-CN" altLang="en-US" dirty="0"/>
          </a:p>
        </p:txBody>
      </p:sp>
      <p:pic>
        <p:nvPicPr>
          <p:cNvPr id="6" name="图片 5" descr="杯子里有饮料&#10;&#10;描述已自动生成">
            <a:extLst>
              <a:ext uri="{FF2B5EF4-FFF2-40B4-BE49-F238E27FC236}">
                <a16:creationId xmlns:a16="http://schemas.microsoft.com/office/drawing/2014/main" id="{BBBF1409-5732-D44A-A8F1-097C8E5B1C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3" t="22919" r="20096" b="17842"/>
          <a:stretch/>
        </p:blipFill>
        <p:spPr>
          <a:xfrm>
            <a:off x="3934602" y="1617743"/>
            <a:ext cx="2304256" cy="1550942"/>
          </a:xfrm>
          <a:prstGeom prst="rect">
            <a:avLst/>
          </a:prstGeom>
        </p:spPr>
      </p:pic>
      <p:pic>
        <p:nvPicPr>
          <p:cNvPr id="8" name="图片 7" descr="杯子里装着饮料&#10;&#10;描述已自动生成">
            <a:extLst>
              <a:ext uri="{FF2B5EF4-FFF2-40B4-BE49-F238E27FC236}">
                <a16:creationId xmlns:a16="http://schemas.microsoft.com/office/drawing/2014/main" id="{7C195298-49EB-8540-8138-84BEF9550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88840"/>
            <a:ext cx="2952328" cy="2214246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3D9083A-9CCE-F846-B54D-8824616D9675}"/>
              </a:ext>
            </a:extLst>
          </p:cNvPr>
          <p:cNvCxnSpPr>
            <a:cxnSpLocks/>
          </p:cNvCxnSpPr>
          <p:nvPr/>
        </p:nvCxnSpPr>
        <p:spPr>
          <a:xfrm flipV="1">
            <a:off x="460830" y="1623864"/>
            <a:ext cx="222738" cy="10581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E738D78-B358-9C41-B971-6F52A9D8D81F}"/>
              </a:ext>
            </a:extLst>
          </p:cNvPr>
          <p:cNvCxnSpPr>
            <a:cxnSpLocks/>
          </p:cNvCxnSpPr>
          <p:nvPr/>
        </p:nvCxnSpPr>
        <p:spPr>
          <a:xfrm flipH="1" flipV="1">
            <a:off x="854571" y="1623864"/>
            <a:ext cx="765101" cy="941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3397118-609B-394B-B31C-DC0F3D263EF6}"/>
              </a:ext>
            </a:extLst>
          </p:cNvPr>
          <p:cNvSpPr txBox="1"/>
          <p:nvPr/>
        </p:nvSpPr>
        <p:spPr>
          <a:xfrm>
            <a:off x="323528" y="1324741"/>
            <a:ext cx="106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Petri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dish</a:t>
            </a:r>
            <a:endParaRPr kumimoji="1" lang="zh-CN" altLang="en-US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C602223D-34F5-D648-B370-6A11D011E286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842410" y="1694934"/>
            <a:ext cx="912528" cy="10046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FEFCA96D-3768-9D41-A454-BF0FC2664B96}"/>
              </a:ext>
            </a:extLst>
          </p:cNvPr>
          <p:cNvCxnSpPr>
            <a:cxnSpLocks/>
          </p:cNvCxnSpPr>
          <p:nvPr/>
        </p:nvCxnSpPr>
        <p:spPr>
          <a:xfrm flipH="1" flipV="1">
            <a:off x="3917960" y="1782615"/>
            <a:ext cx="516739" cy="899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056D657-9507-4440-92C4-1A064B84B0C7}"/>
              </a:ext>
            </a:extLst>
          </p:cNvPr>
          <p:cNvSpPr txBox="1"/>
          <p:nvPr/>
        </p:nvSpPr>
        <p:spPr>
          <a:xfrm>
            <a:off x="2754938" y="1510268"/>
            <a:ext cx="104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Agar</a:t>
            </a:r>
            <a:r>
              <a:rPr kumimoji="1" lang="zh-CN" altLang="en-US" dirty="0"/>
              <a:t> </a:t>
            </a:r>
            <a:r>
              <a:rPr kumimoji="1" lang="en-US" altLang="zh-CN" dirty="0"/>
              <a:t>jelly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92B972B-FABA-894F-9B19-418B69ABFE7E}"/>
              </a:ext>
            </a:extLst>
          </p:cNvPr>
          <p:cNvSpPr txBox="1"/>
          <p:nvPr/>
        </p:nvSpPr>
        <p:spPr>
          <a:xfrm>
            <a:off x="6361586" y="1950994"/>
            <a:ext cx="2630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Agar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chemical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powder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hot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become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solid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cools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down.</a:t>
            </a:r>
            <a:endParaRPr kumimoji="1" lang="zh-CN" altLang="en-US" dirty="0"/>
          </a:p>
        </p:txBody>
      </p:sp>
      <p:pic>
        <p:nvPicPr>
          <p:cNvPr id="27" name="图片 26" descr="粉色的碗&#10;&#10;描述已自动生成">
            <a:extLst>
              <a:ext uri="{FF2B5EF4-FFF2-40B4-BE49-F238E27FC236}">
                <a16:creationId xmlns:a16="http://schemas.microsoft.com/office/drawing/2014/main" id="{7E5D8EB0-FC85-854E-A80A-E762A0CAAC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 b="8001"/>
          <a:stretch/>
        </p:blipFill>
        <p:spPr>
          <a:xfrm>
            <a:off x="331535" y="4420036"/>
            <a:ext cx="2108158" cy="212499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E14BC571-B6C8-E74A-89CD-BDAF43F8800B}"/>
              </a:ext>
            </a:extLst>
          </p:cNvPr>
          <p:cNvSpPr txBox="1"/>
          <p:nvPr/>
        </p:nvSpPr>
        <p:spPr>
          <a:xfrm>
            <a:off x="2446407" y="4583661"/>
            <a:ext cx="280159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kumimoji="1" lang="en-US" altLang="zh-CN" dirty="0"/>
              <a:t>(Phenolphthalein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pH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indicator,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colorless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pH</a:t>
            </a:r>
            <a:r>
              <a:rPr kumimoji="1" lang="zh-CN" altLang="en-US" dirty="0"/>
              <a:t> </a:t>
            </a:r>
            <a:r>
              <a:rPr kumimoji="1" lang="en-US" altLang="zh-CN" dirty="0"/>
              <a:t>8.5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appears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hue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pH</a:t>
            </a:r>
            <a:r>
              <a:rPr kumimoji="1" lang="zh-CN" altLang="en-US" dirty="0"/>
              <a:t> </a:t>
            </a:r>
            <a:r>
              <a:rPr kumimoji="1" lang="en-US" altLang="zh-CN" dirty="0"/>
              <a:t>9.)</a:t>
            </a:r>
          </a:p>
          <a:p>
            <a:pPr>
              <a:spcBef>
                <a:spcPts val="1000"/>
              </a:spcBef>
            </a:pPr>
            <a:r>
              <a:rPr kumimoji="1" lang="en-US" altLang="zh-CN" dirty="0"/>
              <a:t>Phenolphthalein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NaOH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agar.</a:t>
            </a:r>
          </a:p>
        </p:txBody>
      </p:sp>
      <p:pic>
        <p:nvPicPr>
          <p:cNvPr id="32" name="图片 31" descr="粉色的碗&#10;&#10;描述已自动生成">
            <a:extLst>
              <a:ext uri="{FF2B5EF4-FFF2-40B4-BE49-F238E27FC236}">
                <a16:creationId xmlns:a16="http://schemas.microsoft.com/office/drawing/2014/main" id="{3B3F9B2F-FA3E-3946-9FD9-5EFF60A1B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9051"/>
          <a:stretch/>
        </p:blipFill>
        <p:spPr>
          <a:xfrm rot="16200000">
            <a:off x="6124497" y="4196943"/>
            <a:ext cx="1930575" cy="210815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44AABD1-CD5E-2247-8839-BA3AC429D132}"/>
              </a:ext>
            </a:extLst>
          </p:cNvPr>
          <p:cNvSpPr txBox="1"/>
          <p:nvPr/>
        </p:nvSpPr>
        <p:spPr>
          <a:xfrm>
            <a:off x="5971800" y="6243628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Q: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happen?</a:t>
            </a:r>
            <a:endParaRPr kumimoji="1" lang="zh-CN" altLang="en-US" dirty="0"/>
          </a:p>
        </p:txBody>
      </p:sp>
      <p:pic>
        <p:nvPicPr>
          <p:cNvPr id="35" name="图片 34" descr="图片包含 室内, 厨房, 水槽, 冰箱&#10;&#10;描述已自动生成">
            <a:extLst>
              <a:ext uri="{FF2B5EF4-FFF2-40B4-BE49-F238E27FC236}">
                <a16:creationId xmlns:a16="http://schemas.microsoft.com/office/drawing/2014/main" id="{CC27A589-F1A4-BB4D-9672-73F9A9EAE4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27769" r="16507" b="47759"/>
          <a:stretch/>
        </p:blipFill>
        <p:spPr>
          <a:xfrm>
            <a:off x="3425349" y="3368790"/>
            <a:ext cx="3322762" cy="79551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C17D758-9E18-524E-B369-0B3E675C042F}"/>
              </a:ext>
            </a:extLst>
          </p:cNvPr>
          <p:cNvSpPr txBox="1"/>
          <p:nvPr/>
        </p:nvSpPr>
        <p:spPr>
          <a:xfrm>
            <a:off x="6814592" y="3301691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cut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agar</a:t>
            </a:r>
            <a:r>
              <a:rPr kumimoji="1" lang="zh-CN" altLang="en-US" dirty="0"/>
              <a:t> </a:t>
            </a:r>
            <a:r>
              <a:rPr kumimoji="1" lang="en-US" altLang="zh-CN" dirty="0"/>
              <a:t>jelly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cubes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01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 bldLvl="2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2B279-213F-5144-B46F-FEA3A91E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D89A7-527D-3D4D-A5E1-79D38CAD1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Understand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diffusion.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List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permeable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membrane.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Explain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roots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absorb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Explain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happens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incorporate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osmosis:</a:t>
            </a:r>
            <a:r>
              <a:rPr kumimoji="1" lang="zh-CN" altLang="en-US" dirty="0"/>
              <a:t> </a:t>
            </a:r>
            <a:r>
              <a:rPr kumimoji="1" lang="en-US" altLang="zh-CN" dirty="0"/>
              <a:t>shrink,</a:t>
            </a:r>
            <a:r>
              <a:rPr kumimoji="1" lang="zh-CN" altLang="en-US" dirty="0"/>
              <a:t> </a:t>
            </a:r>
            <a:r>
              <a:rPr kumimoji="1" lang="en-US" altLang="zh-CN" dirty="0"/>
              <a:t>swell,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burst,</a:t>
            </a:r>
            <a:r>
              <a:rPr kumimoji="1" lang="zh-CN" altLang="en-US" dirty="0"/>
              <a:t> </a:t>
            </a:r>
            <a:r>
              <a:rPr kumimoji="1" lang="en-US" altLang="zh-CN" dirty="0"/>
              <a:t>(shriveled,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swollen),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osmosis, turgid,</a:t>
            </a:r>
            <a:r>
              <a:rPr kumimoji="1" lang="zh-CN" altLang="en-US" dirty="0"/>
              <a:t> </a:t>
            </a:r>
            <a:r>
              <a:rPr kumimoji="1" lang="en-US" altLang="zh-CN" dirty="0"/>
              <a:t>flaccid/ floppy,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partially permeable (cell)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membrane, water potential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State that plants are supported by the pressure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water inside the cells pressing outwards on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 wall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(which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turgor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pressure)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dirty="0"/>
              <a:t>Investigate and describe the effects on plant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tissues of immersing them in solutions 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 concentrations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746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appdata\roaming\360se6\User Data\temp\Variab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6658" y="3140968"/>
            <a:ext cx="4204009" cy="309634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208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Variables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913" y="1988840"/>
            <a:ext cx="4464496" cy="4536504"/>
          </a:xfrm>
        </p:spPr>
        <p:txBody>
          <a:bodyPr>
            <a:noAutofit/>
          </a:bodyPr>
          <a:lstStyle/>
          <a:p>
            <a:r>
              <a:rPr lang="en-US" altLang="zh-CN" sz="2800" b="1" dirty="0"/>
              <a:t>Variable</a:t>
            </a:r>
            <a:r>
              <a:rPr lang="en-US" altLang="zh-CN" sz="2800" dirty="0"/>
              <a:t>: any factor that can be controlled, changed, or measured in an experiment.</a:t>
            </a:r>
          </a:p>
          <a:p>
            <a:r>
              <a:rPr lang="en-US" altLang="zh-CN" sz="2800" dirty="0"/>
              <a:t>There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types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of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variables</a:t>
            </a:r>
            <a:r>
              <a:rPr lang="zh-CN" altLang="en-US" sz="2800" dirty="0"/>
              <a:t> </a:t>
            </a:r>
            <a:r>
              <a:rPr lang="en-US" altLang="zh-CN" sz="2800" dirty="0"/>
              <a:t>involved:</a:t>
            </a:r>
            <a:r>
              <a:rPr lang="zh-CN" altLang="en-US" sz="2800" dirty="0"/>
              <a:t> </a:t>
            </a:r>
            <a:r>
              <a:rPr lang="en-US" altLang="zh-CN" sz="2800" dirty="0"/>
              <a:t>independent</a:t>
            </a:r>
            <a:r>
              <a:rPr lang="zh-CN" altLang="en-US" sz="2800" dirty="0"/>
              <a:t> </a:t>
            </a:r>
            <a:r>
              <a:rPr lang="en-US" altLang="zh-CN" sz="2800" dirty="0"/>
              <a:t>variable ,</a:t>
            </a:r>
            <a:r>
              <a:rPr lang="zh-CN" altLang="en-US" sz="2800" dirty="0"/>
              <a:t> </a:t>
            </a:r>
            <a:r>
              <a:rPr lang="en-US" altLang="zh-CN" sz="2800" dirty="0"/>
              <a:t>dependent</a:t>
            </a:r>
            <a:r>
              <a:rPr lang="zh-CN" altLang="en-US" sz="2800" dirty="0"/>
              <a:t> </a:t>
            </a:r>
            <a:r>
              <a:rPr lang="en-US" altLang="zh-CN" sz="2800" dirty="0"/>
              <a:t>variable,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standardised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altLang="zh-CN" sz="2800" dirty="0"/>
              <a:t>controlled</a:t>
            </a:r>
            <a:r>
              <a:rPr lang="zh-CN" altLang="en-US" sz="2800" dirty="0"/>
              <a:t> </a:t>
            </a:r>
            <a:r>
              <a:rPr lang="en-US" altLang="zh-CN" sz="2800" dirty="0"/>
              <a:t>variable.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 b="1" dirty="0"/>
              <a:t>Independent variable</a:t>
            </a:r>
            <a:r>
              <a:rPr lang="en-US" altLang="zh-CN" sz="2800" dirty="0"/>
              <a:t>: this is the factor whose values you change.</a:t>
            </a:r>
          </a:p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 dirty="0"/>
              <a:t>-- That is, a range of temperatures.</a:t>
            </a:r>
          </a:p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 b="1" dirty="0"/>
              <a:t>Standardized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variable/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Controlled variable</a:t>
            </a:r>
            <a:r>
              <a:rPr lang="en-US" altLang="zh-CN" sz="2800" dirty="0"/>
              <a:t>: other variables that might affect the results need to be kept constant.</a:t>
            </a:r>
          </a:p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 dirty="0"/>
              <a:t>-- That is, the volume of water, the</a:t>
            </a:r>
            <a:r>
              <a:rPr lang="zh-CN" altLang="en-US" sz="2800" dirty="0"/>
              <a:t> </a:t>
            </a:r>
            <a:r>
              <a:rPr lang="en-US" altLang="zh-CN" sz="2800" dirty="0"/>
              <a:t>type/</a:t>
            </a:r>
            <a:r>
              <a:rPr lang="zh-CN" altLang="en-US" sz="2800" dirty="0"/>
              <a:t> </a:t>
            </a:r>
            <a:r>
              <a:rPr lang="en-US" altLang="zh-CN" sz="2800" dirty="0"/>
              <a:t>concentration/</a:t>
            </a:r>
            <a:r>
              <a:rPr lang="zh-CN" altLang="en-US" sz="2800" dirty="0"/>
              <a:t> </a:t>
            </a:r>
            <a:r>
              <a:rPr lang="en-US" altLang="zh-CN" sz="2800" dirty="0"/>
              <a:t>volume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chemicals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use, etc.</a:t>
            </a:r>
          </a:p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 b="1" dirty="0"/>
              <a:t>Dependent variable</a:t>
            </a:r>
            <a:r>
              <a:rPr lang="en-US" altLang="zh-CN" sz="2800" dirty="0"/>
              <a:t>: this is the only</a:t>
            </a:r>
            <a:r>
              <a:rPr lang="zh-CN" altLang="en-US" sz="2800" dirty="0"/>
              <a:t> </a:t>
            </a:r>
            <a:r>
              <a:rPr lang="en-US" altLang="zh-CN" sz="2800" dirty="0"/>
              <a:t>one</a:t>
            </a:r>
            <a:r>
              <a:rPr lang="zh-CN" altLang="en-US" sz="2800" dirty="0"/>
              <a:t> </a:t>
            </a:r>
            <a:r>
              <a:rPr lang="en-US" altLang="zh-CN" sz="2800" dirty="0"/>
              <a:t>variable you measure</a:t>
            </a:r>
            <a:r>
              <a:rPr lang="zh-CN" altLang="en-US" sz="2800" dirty="0"/>
              <a:t> </a:t>
            </a:r>
            <a:r>
              <a:rPr lang="en-US" altLang="zh-CN" sz="2800" dirty="0"/>
              <a:t>when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collect your results.</a:t>
            </a:r>
          </a:p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altLang="zh-CN" sz="2800" dirty="0"/>
              <a:t>-- That is, the rate of diffusion</a:t>
            </a:r>
            <a:r>
              <a:rPr lang="zh-CN" altLang="en-US" sz="2800" dirty="0"/>
              <a:t> </a:t>
            </a:r>
            <a:r>
              <a:rPr lang="en-US" altLang="zh-CN" sz="2800" dirty="0"/>
              <a:t>(you</a:t>
            </a:r>
            <a:r>
              <a:rPr lang="zh-CN" altLang="en-US" sz="2800" dirty="0"/>
              <a:t> </a:t>
            </a:r>
            <a:r>
              <a:rPr lang="en-US" altLang="zh-CN" sz="2800" dirty="0"/>
              <a:t>might</a:t>
            </a:r>
            <a:r>
              <a:rPr lang="zh-CN" altLang="en-US" sz="2800" dirty="0"/>
              <a:t> </a:t>
            </a:r>
            <a:r>
              <a:rPr lang="en-US" altLang="zh-CN" sz="2800" dirty="0"/>
              <a:t>use</a:t>
            </a:r>
            <a:r>
              <a:rPr lang="zh-CN" altLang="en-US" sz="2800" dirty="0"/>
              <a:t> </a:t>
            </a:r>
            <a:r>
              <a:rPr lang="en-US" altLang="zh-CN" sz="2800" dirty="0"/>
              <a:t>different</a:t>
            </a:r>
            <a:r>
              <a:rPr lang="zh-CN" altLang="en-US" sz="2800" dirty="0"/>
              <a:t> </a:t>
            </a:r>
            <a:r>
              <a:rPr lang="en-US" altLang="zh-CN" sz="2800" dirty="0"/>
              <a:t>methods).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Variables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altLang="zh-CN" dirty="0"/>
              <a:t>Experiment error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11256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US" altLang="zh-CN" sz="2800" b="1" dirty="0"/>
              <a:t>Source of experiment error</a:t>
            </a:r>
            <a:r>
              <a:rPr lang="en-US" altLang="zh-CN" sz="2800" dirty="0"/>
              <a:t>: are </a:t>
            </a:r>
            <a:r>
              <a:rPr lang="en-US" altLang="zh-CN" sz="2800" b="1" dirty="0"/>
              <a:t>unavoidable</a:t>
            </a:r>
            <a:r>
              <a:rPr lang="en-US" altLang="zh-CN" sz="2800" dirty="0"/>
              <a:t> limitations of your apparatus, measuring instruments, experimental technique or experimental design that prevent your results from being totally reliable.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US" altLang="zh-CN" sz="2800" dirty="0"/>
              <a:t>E.g. judging the start/end-point of color change, or the difficulty in keeping temperature using</a:t>
            </a:r>
            <a:r>
              <a:rPr lang="zh-CN" altLang="en-US" sz="2800" dirty="0"/>
              <a:t> </a:t>
            </a:r>
            <a:r>
              <a:rPr lang="en-US" altLang="zh-CN" sz="2800" dirty="0"/>
              <a:t>constant in some experiment.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US" altLang="zh-CN" sz="2800" dirty="0"/>
              <a:t> Remember, they are </a:t>
            </a:r>
            <a:r>
              <a:rPr lang="en-US" altLang="zh-CN" sz="2800" b="1" dirty="0"/>
              <a:t>not</a:t>
            </a:r>
            <a:r>
              <a:rPr lang="en-US" altLang="zh-CN" sz="2800" dirty="0"/>
              <a:t> the mistakes you have made, such as not measuring out the right volume of solution, etc (these are avoidable mistakes and you should not be making them).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3BBB8618-5419-8647-8780-42796BDC1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t="40942" r="60824" b="3801"/>
          <a:stretch/>
        </p:blipFill>
        <p:spPr>
          <a:xfrm>
            <a:off x="107504" y="1340768"/>
            <a:ext cx="3751628" cy="5517232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BF12EF12-5A13-8D4C-93B2-CB45412E9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6" t="33200" r="44172" b="56300"/>
          <a:stretch/>
        </p:blipFill>
        <p:spPr>
          <a:xfrm>
            <a:off x="6289632" y="5392279"/>
            <a:ext cx="2788336" cy="1394168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F60AC6B-A90C-6E4B-BC94-25032426C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9" t="62599" r="30850" b="24801"/>
          <a:stretch/>
        </p:blipFill>
        <p:spPr>
          <a:xfrm>
            <a:off x="4572000" y="5359524"/>
            <a:ext cx="1459678" cy="1459678"/>
          </a:xfrm>
          <a:prstGeom prst="rect">
            <a:avLst/>
          </a:prstGeom>
        </p:spPr>
      </p:pic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80896078-C5F4-D34E-89DD-BB15B2FA9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5" t="3800" b="75200"/>
          <a:stretch/>
        </p:blipFill>
        <p:spPr>
          <a:xfrm>
            <a:off x="4939600" y="2450907"/>
            <a:ext cx="3751628" cy="2664296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65AA7A2F-B7BF-D74E-BD06-1877AC2D1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2" t="78349" r="1709" b="3801"/>
          <a:stretch/>
        </p:blipFill>
        <p:spPr>
          <a:xfrm>
            <a:off x="4427984" y="1104046"/>
            <a:ext cx="3960440" cy="1970900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2CF61202-BDE4-0D41-BC79-0705CBC5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28" y="10672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laboratory</a:t>
            </a:r>
            <a:r>
              <a:rPr lang="zh-CN" altLang="en-US" dirty="0"/>
              <a:t> </a:t>
            </a:r>
            <a:r>
              <a:rPr lang="en-US" altLang="zh-CN" dirty="0"/>
              <a:t>apparatus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48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徽标&#10;&#10;描述已自动生成">
            <a:extLst>
              <a:ext uri="{FF2B5EF4-FFF2-40B4-BE49-F238E27FC236}">
                <a16:creationId xmlns:a16="http://schemas.microsoft.com/office/drawing/2014/main" id="{F7CE0CB3-42E5-0043-AB27-16D3827E8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1847" r="42913" b="68057"/>
          <a:stretch/>
        </p:blipFill>
        <p:spPr>
          <a:xfrm>
            <a:off x="0" y="3926680"/>
            <a:ext cx="4861748" cy="1410985"/>
          </a:xfrm>
          <a:prstGeom prst="rect">
            <a:avLst/>
          </a:prstGeom>
        </p:spPr>
      </p:pic>
      <p:pic>
        <p:nvPicPr>
          <p:cNvPr id="8" name="图片 7" descr="图片包含 徽标&#10;&#10;描述已自动生成">
            <a:extLst>
              <a:ext uri="{FF2B5EF4-FFF2-40B4-BE49-F238E27FC236}">
                <a16:creationId xmlns:a16="http://schemas.microsoft.com/office/drawing/2014/main" id="{BC3BEEC2-27BC-1C4D-AAF1-EAF13B589D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6" t="12602" r="1" b="72593"/>
          <a:stretch/>
        </p:blipFill>
        <p:spPr>
          <a:xfrm>
            <a:off x="-2487" y="5378141"/>
            <a:ext cx="6158663" cy="1479860"/>
          </a:xfrm>
          <a:prstGeom prst="rect">
            <a:avLst/>
          </a:prstGeom>
        </p:spPr>
      </p:pic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C116CDF1-C5BB-2A47-B67D-12CD50973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1" r="75540" b="82641"/>
          <a:stretch/>
        </p:blipFill>
        <p:spPr>
          <a:xfrm>
            <a:off x="285783" y="1696162"/>
            <a:ext cx="2150745" cy="1235158"/>
          </a:xfrm>
          <a:prstGeom prst="rect">
            <a:avLst/>
          </a:prstGeom>
        </p:spPr>
      </p:pic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58FB436-E463-9C49-AFB0-7EB81052E6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14" t="51984" b="17793"/>
          <a:stretch/>
        </p:blipFill>
        <p:spPr>
          <a:xfrm>
            <a:off x="4139952" y="114187"/>
            <a:ext cx="1096733" cy="2945684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5031F231-5860-CF44-9139-F4CB4D28C0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2" t="35352" r="12967" b="47582"/>
          <a:stretch/>
        </p:blipFill>
        <p:spPr>
          <a:xfrm>
            <a:off x="2594616" y="1587029"/>
            <a:ext cx="1082602" cy="1676366"/>
          </a:xfrm>
          <a:prstGeom prst="rect">
            <a:avLst/>
          </a:prstGeom>
        </p:spPr>
      </p:pic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72A57774-7F77-D449-BC52-FD4EEAD214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47243" r="38331" b="35365"/>
          <a:stretch/>
        </p:blipFill>
        <p:spPr>
          <a:xfrm>
            <a:off x="88459" y="9424"/>
            <a:ext cx="3588759" cy="1584176"/>
          </a:xfrm>
          <a:prstGeom prst="rect">
            <a:avLst/>
          </a:prstGeom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1E1D8FCA-430C-314B-90A8-5FB2F0D4D8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8" t="50062" r="50859" b="7246"/>
          <a:stretch/>
        </p:blipFill>
        <p:spPr>
          <a:xfrm>
            <a:off x="5466783" y="0"/>
            <a:ext cx="3677217" cy="5229200"/>
          </a:xfrm>
          <a:prstGeom prst="rect">
            <a:avLst/>
          </a:prstGeom>
        </p:spPr>
      </p:pic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9FA25CAD-F454-BA46-B56C-687EBF984C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2" r="78569" b="45298"/>
          <a:stretch/>
        </p:blipFill>
        <p:spPr>
          <a:xfrm>
            <a:off x="6297279" y="5805264"/>
            <a:ext cx="2016223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5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7EE641F8-BBF0-464F-9A42-09A1D90C9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1" t="8558" b="17923"/>
          <a:stretch/>
        </p:blipFill>
        <p:spPr>
          <a:xfrm>
            <a:off x="5137835" y="17239"/>
            <a:ext cx="3348823" cy="6840761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5E45E390-B1D0-014E-B50D-603CBFA0C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" t="8250" r="50004" b="40504"/>
          <a:stretch/>
        </p:blipFill>
        <p:spPr>
          <a:xfrm>
            <a:off x="690696" y="836712"/>
            <a:ext cx="3968471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95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A7FE9E81-3B7D-9D47-A5D5-1A67D2692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00"/>
          <a:stretch/>
        </p:blipFill>
        <p:spPr>
          <a:xfrm>
            <a:off x="539552" y="908720"/>
            <a:ext cx="7920880" cy="47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69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日程表&#10;&#10;描述已自动生成">
            <a:extLst>
              <a:ext uri="{FF2B5EF4-FFF2-40B4-BE49-F238E27FC236}">
                <a16:creationId xmlns:a16="http://schemas.microsoft.com/office/drawing/2014/main" id="{5BB19969-9E75-D34D-9EAB-9DACCEBC7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80"/>
          <a:stretch/>
        </p:blipFill>
        <p:spPr>
          <a:xfrm>
            <a:off x="0" y="1124744"/>
            <a:ext cx="9144000" cy="41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2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0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29"/>
          <a:stretch/>
        </p:blipFill>
        <p:spPr bwMode="auto">
          <a:xfrm>
            <a:off x="124418" y="2450"/>
            <a:ext cx="4608512" cy="525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08">
            <a:extLst>
              <a:ext uri="{FF2B5EF4-FFF2-40B4-BE49-F238E27FC236}">
                <a16:creationId xmlns:a16="http://schemas.microsoft.com/office/drawing/2014/main" id="{DB6436A6-4B25-F54C-8F28-FDEDA9070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4"/>
          <a:stretch/>
        </p:blipFill>
        <p:spPr bwMode="auto">
          <a:xfrm>
            <a:off x="5004048" y="-25188"/>
            <a:ext cx="3417839" cy="525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48E2C2-BEC3-754F-898E-53299B1F679C}"/>
              </a:ext>
            </a:extLst>
          </p:cNvPr>
          <p:cNvSpPr txBox="1"/>
          <p:nvPr/>
        </p:nvSpPr>
        <p:spPr>
          <a:xfrm>
            <a:off x="3574088" y="1392325"/>
            <a:ext cx="1512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Water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</a:t>
            </a:r>
            <a:r>
              <a:rPr kumimoji="1" lang="zh-CN" altLang="en-US" dirty="0"/>
              <a:t> </a:t>
            </a:r>
            <a:r>
              <a:rPr kumimoji="1" lang="en-US" altLang="zh-CN" dirty="0"/>
              <a:t>(concentrated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solution)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osmosis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0E43EC-F463-8B4B-A358-732FEF3F971E}"/>
              </a:ext>
            </a:extLst>
          </p:cNvPr>
          <p:cNvSpPr txBox="1"/>
          <p:nvPr/>
        </p:nvSpPr>
        <p:spPr>
          <a:xfrm>
            <a:off x="3574088" y="323308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Q: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say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right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side?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7EE72A-5008-D640-B825-E312AC20AEA3}"/>
              </a:ext>
            </a:extLst>
          </p:cNvPr>
          <p:cNvSpPr txBox="1"/>
          <p:nvPr/>
        </p:nvSpPr>
        <p:spPr>
          <a:xfrm>
            <a:off x="4211960" y="4509120"/>
            <a:ext cx="4807622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kumimoji="1" lang="en-US" altLang="zh-CN" dirty="0"/>
              <a:t>Yes,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correct,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mentioning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spcBef>
                <a:spcPts val="1000"/>
              </a:spcBef>
            </a:pPr>
            <a:r>
              <a:rPr kumimoji="1" lang="en-US" altLang="zh-CN" dirty="0"/>
              <a:t>Because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osmosis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permeable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membrane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exactly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here.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544661-12B6-D148-8B47-69D9B1E7C124}"/>
              </a:ext>
            </a:extLst>
          </p:cNvPr>
          <p:cNvSpPr txBox="1"/>
          <p:nvPr/>
        </p:nvSpPr>
        <p:spPr>
          <a:xfrm>
            <a:off x="131205" y="5376000"/>
            <a:ext cx="3744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Q: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remove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membrane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here?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happen?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explain?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8591CC-BC27-894D-9577-626ED2403797}"/>
              </a:ext>
            </a:extLst>
          </p:cNvPr>
          <p:cNvSpPr/>
          <p:nvPr/>
        </p:nvSpPr>
        <p:spPr>
          <a:xfrm>
            <a:off x="3574088" y="1269679"/>
            <a:ext cx="1450360" cy="15701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87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uiExpand="1" build="p" bldLvl="2"/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075240" cy="562074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GB" dirty="0">
                <a:latin typeface="Arial Black" pitchFamily="34" charset="0"/>
              </a:rPr>
              <a:t>What is osmosis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759" y="1015063"/>
            <a:ext cx="860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  <a:latin typeface="Comic Sans MS" pitchFamily="66" charset="0"/>
              </a:rPr>
              <a:t>Osmosis is the diffusion of </a:t>
            </a:r>
            <a:r>
              <a:rPr lang="en-GB" sz="2400" b="1" dirty="0">
                <a:latin typeface="Comic Sans MS" pitchFamily="66" charset="0"/>
              </a:rPr>
              <a:t>water molecules </a:t>
            </a:r>
            <a:r>
              <a:rPr lang="en-GB" sz="2400" dirty="0">
                <a:solidFill>
                  <a:srgbClr val="00B050"/>
                </a:solidFill>
                <a:latin typeface="Comic Sans MS" pitchFamily="66" charset="0"/>
              </a:rPr>
              <a:t>from an area of high concentration to an area of low concentration </a:t>
            </a:r>
            <a:r>
              <a:rPr lang="en-GB" sz="2400" b="1" dirty="0">
                <a:latin typeface="Comic Sans MS" pitchFamily="66" charset="0"/>
              </a:rPr>
              <a:t>across a partially permeable membrane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2588" y="5843584"/>
            <a:ext cx="4289924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latin typeface="Comic Sans MS" pitchFamily="66" charset="0"/>
              </a:rPr>
              <a:t>Osmosis is very similar to diffusion but </a:t>
            </a:r>
            <a:r>
              <a:rPr lang="en-GB" sz="1600" u="sng" dirty="0">
                <a:solidFill>
                  <a:prstClr val="black"/>
                </a:solidFill>
                <a:latin typeface="Comic Sans MS" pitchFamily="66" charset="0"/>
              </a:rPr>
              <a:t>ONLY</a:t>
            </a:r>
            <a:r>
              <a:rPr lang="en-GB" sz="1600" dirty="0">
                <a:solidFill>
                  <a:prstClr val="black"/>
                </a:solidFill>
                <a:latin typeface="Comic Sans MS" pitchFamily="66" charset="0"/>
              </a:rPr>
              <a:t> talks about the movement of water particles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8" y="2172136"/>
            <a:ext cx="4470923" cy="45024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33977" y="2703374"/>
            <a:ext cx="45720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Partially permeable membranes have tiny holes in them.</a:t>
            </a:r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4582983" y="2215392"/>
            <a:ext cx="715534" cy="44000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494821" y="37176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mic Sans MS" panose="030F0702030302020204" pitchFamily="66" charset="0"/>
              </a:rPr>
              <a:t>Most </a:t>
            </a:r>
            <a:r>
              <a:rPr lang="en-GB" dirty="0">
                <a:solidFill>
                  <a:srgbClr val="7030A0"/>
                </a:solidFill>
                <a:latin typeface="Comic Sans MS" panose="030F0702030302020204" pitchFamily="66" charset="0"/>
              </a:rPr>
              <a:t>solute</a:t>
            </a:r>
            <a:r>
              <a:rPr lang="en-GB" dirty="0">
                <a:latin typeface="Comic Sans MS" panose="030F0702030302020204" pitchFamily="66" charset="0"/>
              </a:rPr>
              <a:t> particles are too large to pass through the partially permeable membrane, but </a:t>
            </a:r>
            <a:r>
              <a:rPr lang="en-GB" dirty="0">
                <a:solidFill>
                  <a:srgbClr val="0070C0"/>
                </a:solidFill>
                <a:latin typeface="Comic Sans MS" panose="030F0702030302020204" pitchFamily="66" charset="0"/>
              </a:rPr>
              <a:t>water molecules </a:t>
            </a:r>
            <a:r>
              <a:rPr lang="en-GB" dirty="0">
                <a:latin typeface="Comic Sans MS" panose="030F0702030302020204" pitchFamily="66" charset="0"/>
              </a:rPr>
              <a:t>can pass through. </a:t>
            </a:r>
          </a:p>
        </p:txBody>
      </p:sp>
    </p:spTree>
    <p:extLst>
      <p:ext uri="{BB962C8B-B14F-4D97-AF65-F5344CB8AC3E}">
        <p14:creationId xmlns:p14="http://schemas.microsoft.com/office/powerpoint/2010/main" val="10493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osmosis?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500"/>
              </a:spcBef>
            </a:pPr>
            <a:r>
              <a:rPr lang="en-US" altLang="zh-CN" sz="2400" dirty="0"/>
              <a:t>Definition:</a:t>
            </a:r>
          </a:p>
          <a:p>
            <a:pPr>
              <a:spcBef>
                <a:spcPts val="1500"/>
              </a:spcBef>
            </a:pPr>
            <a:r>
              <a:rPr lang="en-US" altLang="zh-CN" sz="2400" dirty="0"/>
              <a:t>The movement of </a:t>
            </a:r>
            <a:r>
              <a:rPr lang="en-US" altLang="zh-CN" sz="2400" b="1" dirty="0"/>
              <a:t>water</a:t>
            </a:r>
            <a:r>
              <a:rPr lang="en-US" altLang="zh-CN" sz="2400" dirty="0"/>
              <a:t> </a:t>
            </a:r>
            <a:r>
              <a:rPr lang="en-US" altLang="zh-CN" sz="2400" b="1" dirty="0"/>
              <a:t>molecules</a:t>
            </a:r>
            <a:r>
              <a:rPr lang="en-US" altLang="zh-CN" sz="2400" dirty="0"/>
              <a:t>,</a:t>
            </a:r>
            <a:endParaRPr lang="zh-CN" altLang="en-US" sz="2400" dirty="0"/>
          </a:p>
          <a:p>
            <a:pPr>
              <a:spcBef>
                <a:spcPts val="1500"/>
              </a:spcBef>
            </a:pPr>
            <a:r>
              <a:rPr lang="en-US" altLang="zh-CN" sz="2400" dirty="0"/>
              <a:t> from a region of higher </a:t>
            </a:r>
            <a:r>
              <a:rPr lang="en-US" altLang="zh-CN" sz="2400" b="1" dirty="0"/>
              <a:t>water potential </a:t>
            </a:r>
            <a:r>
              <a:rPr lang="en-US" altLang="zh-CN" sz="2400" dirty="0"/>
              <a:t>(</a:t>
            </a:r>
            <a:r>
              <a:rPr lang="en-US" altLang="zh-CN" sz="2400" b="1" dirty="0"/>
              <a:t>dilute/ weak</a:t>
            </a:r>
            <a:r>
              <a:rPr lang="en-US" altLang="zh-CN" sz="2400" dirty="0"/>
              <a:t> </a:t>
            </a:r>
            <a:r>
              <a:rPr lang="en-US" altLang="zh-CN" sz="2400" b="1" dirty="0"/>
              <a:t>solution</a:t>
            </a:r>
            <a:r>
              <a:rPr lang="en-US" altLang="zh-CN" sz="2400" dirty="0"/>
              <a:t>) to a region of lower water potential (</a:t>
            </a:r>
            <a:r>
              <a:rPr lang="en-US" altLang="zh-CN" sz="2400" b="1" dirty="0"/>
              <a:t>concentrated/ strong </a:t>
            </a:r>
            <a:r>
              <a:rPr lang="en-US" altLang="zh-CN" sz="2400" dirty="0"/>
              <a:t>solution), </a:t>
            </a:r>
            <a:endParaRPr lang="zh-CN" altLang="en-US" sz="2400" dirty="0"/>
          </a:p>
          <a:p>
            <a:pPr>
              <a:spcBef>
                <a:spcPts val="1500"/>
              </a:spcBef>
            </a:pPr>
            <a:r>
              <a:rPr lang="en-US" altLang="zh-CN" sz="2400" dirty="0"/>
              <a:t>through a </a:t>
            </a:r>
            <a:r>
              <a:rPr lang="en-US" altLang="zh-CN" sz="2400" b="1" dirty="0"/>
              <a:t>partially permeable membrane</a:t>
            </a:r>
          </a:p>
          <a:p>
            <a:pPr>
              <a:spcBef>
                <a:spcPts val="1500"/>
              </a:spcBef>
            </a:pPr>
            <a:r>
              <a:rPr lang="en-US" altLang="zh-CN" sz="2400" dirty="0"/>
              <a:t>Osmosis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diffusion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water</a:t>
            </a:r>
            <a:r>
              <a:rPr lang="zh-CN" altLang="en-US" sz="2400" dirty="0"/>
              <a:t> </a:t>
            </a:r>
            <a:r>
              <a:rPr lang="en-US" altLang="zh-CN" sz="2400" dirty="0"/>
              <a:t>through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partially</a:t>
            </a:r>
            <a:r>
              <a:rPr lang="zh-CN" altLang="en-US" sz="2400" dirty="0"/>
              <a:t> </a:t>
            </a:r>
            <a:r>
              <a:rPr lang="en-US" altLang="zh-CN" sz="2400" dirty="0"/>
              <a:t>permeable</a:t>
            </a:r>
            <a:r>
              <a:rPr lang="zh-CN" altLang="en-US" sz="2400" dirty="0"/>
              <a:t> </a:t>
            </a:r>
            <a:r>
              <a:rPr lang="en-US" altLang="zh-CN" sz="2400" dirty="0"/>
              <a:t>membrane</a:t>
            </a:r>
            <a:r>
              <a:rPr lang="zh-CN" altLang="en-US" sz="2400" dirty="0"/>
              <a:t> </a:t>
            </a:r>
            <a:r>
              <a:rPr lang="en-US" altLang="zh-CN" sz="2400" dirty="0"/>
              <a:t>(which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cell</a:t>
            </a:r>
            <a:r>
              <a:rPr lang="zh-CN" altLang="en-US" sz="2400" dirty="0"/>
              <a:t> </a:t>
            </a:r>
            <a:r>
              <a:rPr lang="en-US" altLang="zh-CN" sz="2400" dirty="0"/>
              <a:t>membrane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other</a:t>
            </a:r>
            <a:r>
              <a:rPr lang="zh-CN" altLang="en-US" sz="2400" dirty="0"/>
              <a:t> </a:t>
            </a:r>
            <a:r>
              <a:rPr lang="en-US" altLang="zh-CN" sz="2400" dirty="0"/>
              <a:t>membranes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artificial</a:t>
            </a:r>
            <a:r>
              <a:rPr lang="zh-CN" altLang="en-US" sz="2400" dirty="0"/>
              <a:t> </a:t>
            </a:r>
            <a:r>
              <a:rPr lang="en-US" altLang="zh-CN" sz="2400" dirty="0" err="1"/>
              <a:t>Visking</a:t>
            </a:r>
            <a:r>
              <a:rPr lang="zh-CN" altLang="en-US" sz="2400" dirty="0"/>
              <a:t> </a:t>
            </a:r>
            <a:r>
              <a:rPr lang="en-US" altLang="zh-CN" sz="2400" dirty="0"/>
              <a:t>tubing)</a:t>
            </a:r>
            <a:r>
              <a:rPr lang="zh-CN" altLang="en-US" sz="2400" dirty="0"/>
              <a:t> </a:t>
            </a:r>
            <a:r>
              <a:rPr lang="en-US" altLang="zh-CN" sz="2400" dirty="0"/>
              <a:t>(where</a:t>
            </a:r>
            <a:r>
              <a:rPr lang="zh-CN" altLang="en-US" sz="2400" dirty="0"/>
              <a:t> </a:t>
            </a:r>
            <a:r>
              <a:rPr lang="en-US" altLang="zh-CN" sz="2400" dirty="0"/>
              <a:t>solutes</a:t>
            </a:r>
            <a:r>
              <a:rPr lang="zh-CN" altLang="en-US" sz="2400" dirty="0"/>
              <a:t> </a:t>
            </a:r>
            <a:r>
              <a:rPr lang="en-US" altLang="zh-CN" sz="2400" dirty="0"/>
              <a:t>usually</a:t>
            </a:r>
            <a:r>
              <a:rPr lang="zh-CN" altLang="en-US" sz="2400" dirty="0"/>
              <a:t> </a:t>
            </a:r>
            <a:r>
              <a:rPr lang="en-US" altLang="zh-CN" sz="2400" dirty="0"/>
              <a:t>cannot</a:t>
            </a:r>
            <a:r>
              <a:rPr lang="zh-CN" altLang="en-US" sz="2400" dirty="0"/>
              <a:t> </a:t>
            </a:r>
            <a:r>
              <a:rPr lang="en-US" altLang="zh-CN" sz="2400" dirty="0"/>
              <a:t>pass)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charset="0"/>
              </a:rPr>
              <a:t>Water concentration</a:t>
            </a:r>
          </a:p>
        </p:txBody>
      </p:sp>
      <p:pic>
        <p:nvPicPr>
          <p:cNvPr id="1026" name="Picture 2" descr="c:\users\chai\appdata\roaming\360se6\User Data\temp\Fphoto-63860803D-6R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4" t="9338" r="17187" b="7666"/>
          <a:stretch/>
        </p:blipFill>
        <p:spPr bwMode="auto">
          <a:xfrm>
            <a:off x="2627784" y="1844824"/>
            <a:ext cx="4076294" cy="319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/>
          <p:cNvSpPr/>
          <p:nvPr/>
        </p:nvSpPr>
        <p:spPr>
          <a:xfrm rot="933963">
            <a:off x="2931053" y="5337072"/>
            <a:ext cx="3910584" cy="64807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019213" y="5847655"/>
            <a:ext cx="2200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Water potential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Osmosis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Biology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Predict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explain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would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happen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you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put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plant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cells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cells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</a:p>
          <a:p>
            <a:r>
              <a:rPr kumimoji="1" lang="en-US" altLang="zh-CN" sz="2400" dirty="0"/>
              <a:t>a)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concentrated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solution;</a:t>
            </a:r>
            <a:endParaRPr kumimoji="1" lang="zh-CN" altLang="en-US" sz="2400" dirty="0"/>
          </a:p>
          <a:p>
            <a:r>
              <a:rPr kumimoji="1" lang="en-US" altLang="zh-CN" sz="2400" dirty="0"/>
              <a:t>b)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dilute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solution.</a:t>
            </a:r>
            <a:endParaRPr kumimoji="1" lang="zh-CN" altLang="en-US" sz="2400" dirty="0"/>
          </a:p>
          <a:p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words:</a:t>
            </a:r>
            <a:r>
              <a:rPr kumimoji="1" lang="zh-CN" altLang="en-US" sz="2400" dirty="0"/>
              <a:t> </a:t>
            </a:r>
          </a:p>
          <a:p>
            <a:r>
              <a:rPr kumimoji="1" lang="en-US" altLang="zh-CN" sz="2400" dirty="0"/>
              <a:t>shrink/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shrivel,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swell,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burst,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shriveled,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swollen,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osmosis,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firm, turgid/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turgor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pressure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(only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plant),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flaccid/ floppy,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partially permeable membrane, water potential 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1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biology\备课资料\IG Biology备课\IG 自制课件\C3 Movement in and out of cells\C3-figures\f5-13_osmosis_in_animal_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060" y="14748"/>
            <a:ext cx="6602248" cy="6858000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 rot="5400000">
            <a:off x="5497464" y="3140077"/>
            <a:ext cx="5553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Osmosis in biology</a:t>
            </a:r>
            <a:endParaRPr lang="zh-CN" altLang="en-US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10497" y="4509120"/>
            <a:ext cx="164655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D4D9C7-8EB2-1B41-81DA-CC6338175DFA}"/>
              </a:ext>
            </a:extLst>
          </p:cNvPr>
          <p:cNvSpPr txBox="1"/>
          <p:nvPr/>
        </p:nvSpPr>
        <p:spPr>
          <a:xfrm>
            <a:off x="5678119" y="4509120"/>
            <a:ext cx="140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Flaccid/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plasmolysed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5CDEB8-5917-B541-AEB3-85F10EC58516}"/>
              </a:ext>
            </a:extLst>
          </p:cNvPr>
          <p:cNvSpPr txBox="1"/>
          <p:nvPr/>
        </p:nvSpPr>
        <p:spPr>
          <a:xfrm>
            <a:off x="3923928" y="5157192"/>
            <a:ext cx="7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turgid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2465DC-E330-0645-A39A-7495CAEB846E}"/>
              </a:ext>
            </a:extLst>
          </p:cNvPr>
          <p:cNvSpPr/>
          <p:nvPr/>
        </p:nvSpPr>
        <p:spPr>
          <a:xfrm>
            <a:off x="3683949" y="5210771"/>
            <a:ext cx="1224136" cy="2880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charset="0"/>
              </a:rPr>
              <a:t>Osmosis in animal cells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500"/>
              </a:spcBef>
            </a:pPr>
            <a:r>
              <a:rPr lang="en-GB" sz="2000" dirty="0">
                <a:latin typeface="Arial" charset="0"/>
              </a:rPr>
              <a:t>If there is not enough sugar in the blood plasma the water potential of the blood rises.</a:t>
            </a:r>
          </a:p>
          <a:p>
            <a:pPr>
              <a:spcBef>
                <a:spcPts val="1500"/>
              </a:spcBef>
            </a:pPr>
            <a:r>
              <a:rPr lang="en-GB" sz="2000" b="1" dirty="0">
                <a:latin typeface="Arial" charset="0"/>
              </a:rPr>
              <a:t>Water enters the red cells by osmosis</a:t>
            </a:r>
            <a:r>
              <a:rPr lang="en-GB" sz="2000" dirty="0">
                <a:latin typeface="Arial" charset="0"/>
              </a:rPr>
              <a:t>. The red cells </a:t>
            </a:r>
            <a:r>
              <a:rPr lang="en-GB" sz="2000" b="1" dirty="0">
                <a:latin typeface="Arial" charset="0"/>
              </a:rPr>
              <a:t>swell</a:t>
            </a:r>
            <a:r>
              <a:rPr lang="en-GB" sz="2000" dirty="0">
                <a:latin typeface="Arial" charset="0"/>
              </a:rPr>
              <a:t>. </a:t>
            </a:r>
          </a:p>
          <a:p>
            <a:pPr>
              <a:spcBef>
                <a:spcPts val="1500"/>
              </a:spcBef>
            </a:pPr>
            <a:r>
              <a:rPr lang="en-GB" sz="2000" dirty="0">
                <a:latin typeface="Arial" charset="0"/>
              </a:rPr>
              <a:t>If there is too much sugar in the blood plasma the water potential of the blood falls.</a:t>
            </a:r>
          </a:p>
          <a:p>
            <a:pPr>
              <a:spcBef>
                <a:spcPts val="1500"/>
              </a:spcBef>
            </a:pPr>
            <a:r>
              <a:rPr lang="en-GB" sz="2000" b="1" dirty="0">
                <a:latin typeface="Arial" charset="0"/>
              </a:rPr>
              <a:t>Water leaves the red cells by osmosis</a:t>
            </a:r>
            <a:r>
              <a:rPr lang="en-GB" sz="2000" dirty="0">
                <a:latin typeface="Arial" charset="0"/>
              </a:rPr>
              <a:t>. The red cells </a:t>
            </a:r>
            <a:r>
              <a:rPr lang="en-GB" sz="2000" b="1" dirty="0">
                <a:latin typeface="Arial" charset="0"/>
              </a:rPr>
              <a:t>shrink</a:t>
            </a:r>
            <a:r>
              <a:rPr lang="en-GB" sz="2000" dirty="0">
                <a:latin typeface="Arial" charset="0"/>
              </a:rPr>
              <a:t>.</a:t>
            </a:r>
          </a:p>
          <a:p>
            <a:pPr>
              <a:spcBef>
                <a:spcPts val="1500"/>
              </a:spcBef>
            </a:pPr>
            <a:r>
              <a:rPr lang="en-US" altLang="zh-CN" sz="2000" dirty="0">
                <a:latin typeface="Arial" charset="0"/>
              </a:rPr>
              <a:t>Osmosis- A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noun. Not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a verb.</a:t>
            </a:r>
            <a:endParaRPr lang="zh-CN" altLang="en-US" sz="2000" dirty="0">
              <a:latin typeface="Arial" charset="0"/>
            </a:endParaRPr>
          </a:p>
          <a:p>
            <a:pPr>
              <a:spcBef>
                <a:spcPts val="1500"/>
              </a:spcBef>
            </a:pPr>
            <a:r>
              <a:rPr lang="en-US" altLang="zh-CN" sz="2000" dirty="0">
                <a:latin typeface="Arial" charset="0"/>
              </a:rPr>
              <a:t>Water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osmosis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into/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out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of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cells???</a:t>
            </a:r>
            <a:endParaRPr lang="zh-CN" altLang="en-US" sz="2000" dirty="0">
              <a:latin typeface="Arial" charset="0"/>
            </a:endParaRPr>
          </a:p>
          <a:p>
            <a:pPr>
              <a:spcBef>
                <a:spcPts val="1500"/>
              </a:spcBef>
            </a:pPr>
            <a:r>
              <a:rPr lang="en-US" altLang="zh-CN" sz="2000" dirty="0">
                <a:latin typeface="Arial" charset="0"/>
              </a:rPr>
              <a:t>No!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Water move into/ out of cells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by</a:t>
            </a:r>
            <a:r>
              <a:rPr lang="zh-CN" altLang="en-US" sz="2000" dirty="0">
                <a:latin typeface="Arial" charset="0"/>
              </a:rPr>
              <a:t> </a:t>
            </a:r>
            <a:r>
              <a:rPr lang="en-US" altLang="zh-CN" sz="2000" dirty="0">
                <a:latin typeface="Arial" charset="0"/>
              </a:rPr>
              <a:t>osmosis.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786E7C-7CC2-48C0-80CC-9B5105C768E7}"/>
</file>

<file path=customXml/itemProps2.xml><?xml version="1.0" encoding="utf-8"?>
<ds:datastoreItem xmlns:ds="http://schemas.openxmlformats.org/officeDocument/2006/customXml" ds:itemID="{27347E76-13EB-4A1A-B5D1-5455BC457283}"/>
</file>

<file path=customXml/itemProps3.xml><?xml version="1.0" encoding="utf-8"?>
<ds:datastoreItem xmlns:ds="http://schemas.openxmlformats.org/officeDocument/2006/customXml" ds:itemID="{B61EE9C6-9CB6-44C2-8A12-EE6CED582366}"/>
</file>

<file path=docProps/app.xml><?xml version="1.0" encoding="utf-8"?>
<Properties xmlns="http://schemas.openxmlformats.org/officeDocument/2006/extended-properties" xmlns:vt="http://schemas.openxmlformats.org/officeDocument/2006/docPropsVTypes">
  <TotalTime>5731</TotalTime>
  <Words>1489</Words>
  <Application>Microsoft Macintosh PowerPoint</Application>
  <PresentationFormat>全屏显示(4:3)</PresentationFormat>
  <Paragraphs>131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Calibri</vt:lpstr>
      <vt:lpstr>Comic Sans MS</vt:lpstr>
      <vt:lpstr>Office 主题</vt:lpstr>
      <vt:lpstr>C3 topic2-Osmosis</vt:lpstr>
      <vt:lpstr>Learning objectives</vt:lpstr>
      <vt:lpstr>PowerPoint 演示文稿</vt:lpstr>
      <vt:lpstr>What is osmosis</vt:lpstr>
      <vt:lpstr>What is osmosis?</vt:lpstr>
      <vt:lpstr>Water concentration</vt:lpstr>
      <vt:lpstr>Osmosis in Biology</vt:lpstr>
      <vt:lpstr>PowerPoint 演示文稿</vt:lpstr>
      <vt:lpstr>Osmosis in animal cells</vt:lpstr>
      <vt:lpstr>Plant cells cannot burst </vt:lpstr>
      <vt:lpstr>When plant cells are plasmolysed</vt:lpstr>
      <vt:lpstr>Osmosis at root hair cells</vt:lpstr>
      <vt:lpstr>Why wilting?</vt:lpstr>
      <vt:lpstr>PowerPoint 演示文稿</vt:lpstr>
      <vt:lpstr>Lab videos</vt:lpstr>
      <vt:lpstr>Investigation of osmosis</vt:lpstr>
      <vt:lpstr>Experiment/ Investigation</vt:lpstr>
      <vt:lpstr>How do you plan out an experiment</vt:lpstr>
      <vt:lpstr>Materials you might use</vt:lpstr>
      <vt:lpstr>Variables</vt:lpstr>
      <vt:lpstr>Variables</vt:lpstr>
      <vt:lpstr>Experiment error</vt:lpstr>
      <vt:lpstr>Common laboratory apparatus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C3 topic2-Osmosis</dc:title>
  <dc:creator>Windows7</dc:creator>
  <cp:lastModifiedBy>柴 文婷</cp:lastModifiedBy>
  <cp:revision>141</cp:revision>
  <dcterms:created xsi:type="dcterms:W3CDTF">2015-10-26T12:09:46Z</dcterms:created>
  <dcterms:modified xsi:type="dcterms:W3CDTF">2020-11-27T03:32:11Z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